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13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65" r:id="rId20"/>
    <p:sldId id="266" r:id="rId22"/>
    <p:sldId id="267" r:id="rId24"/>
    <p:sldId id="268" r:id="rId26"/>
    <p:sldId id="272" r:id="rId28"/>
    <p:sldId id="269" r:id="rId30"/>
    <p:sldId id="275" r:id="rId32"/>
    <p:sldId id="270" r:id="rId33"/>
    <p:sldId id="271" r:id="rId35"/>
    <p:sldId id="273" r:id="rId37"/>
    <p:sldId id="274" r:id="rId39"/>
    <p:sldId id="264" r:id="rId41"/>
    <p:sldId id="257" r:id="rId42"/>
    <p:sldId id="258" r:id="rId43"/>
    <p:sldId id="259" r:id="rId44"/>
    <p:sldId id="260" r:id="rId45"/>
    <p:sldId id="261" r:id="rId46"/>
    <p:sldId id="262" r:id="rId47"/>
    <p:sldId id="26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30" Type="http://schemas.openxmlformats.org/officeDocument/2006/relationships/slide" Target="slides/slide7.xml"></Relationship><Relationship Id="rId32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42" Type="http://schemas.openxmlformats.org/officeDocument/2006/relationships/slide" Target="slides/slide14.xml"></Relationship><Relationship Id="rId43" Type="http://schemas.openxmlformats.org/officeDocument/2006/relationships/slide" Target="slides/slide15.xml"></Relationship><Relationship Id="rId44" Type="http://schemas.openxmlformats.org/officeDocument/2006/relationships/slide" Target="slides/slide16.xml"></Relationship><Relationship Id="rId45" Type="http://schemas.openxmlformats.org/officeDocument/2006/relationships/slide" Target="slides/slide17.xml"></Relationship><Relationship Id="rId46" Type="http://schemas.openxmlformats.org/officeDocument/2006/relationships/slide" Target="slides/slide18.xml"></Relationship><Relationship Id="rId47" Type="http://schemas.openxmlformats.org/officeDocument/2006/relationships/slide" Target="slides/slide19.xml"></Relationship><Relationship Id="rId48" Type="http://schemas.openxmlformats.org/officeDocument/2006/relationships/slide" Target="slides/slide20.xml"></Relationship><Relationship Id="rId59" Type="http://schemas.openxmlformats.org/officeDocument/2006/relationships/viewProps" Target="viewProps.xml"></Relationship><Relationship Id="rId6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5" Type="http://schemas.openxmlformats.org/officeDocument/2006/relationships/image" Target="../media/fImage26128147641.png"></Relationship><Relationship Id="rId6" Type="http://schemas.openxmlformats.org/officeDocument/2006/relationships/slideLayout" Target="../slideLayouts/slideLayout6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66635136334.png"></Relationship><Relationship Id="rId3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25825896500.png"></Relationship><Relationship Id="rId3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6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1327754241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notesSlide" Target="../notesSlides/notesSlide13.xml"></Relationship><Relationship Id="rId4" Type="http://schemas.openxmlformats.org/officeDocument/2006/relationships/image" Target="../media/fImage13480815656334.png"></Relationship><Relationship Id="rId5" Type="http://schemas.openxmlformats.org/officeDocument/2006/relationships/slideLayout" Target="../slideLayouts/slideLayout6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notesSlide" Target="../notesSlides/notesSlide14.xml"></Relationship><Relationship Id="rId4" Type="http://schemas.openxmlformats.org/officeDocument/2006/relationships/image" Target="../media/fImage16674235666500.png"></Relationship><Relationship Id="rId5" Type="http://schemas.openxmlformats.org/officeDocument/2006/relationships/slideLayout" Target="../slideLayouts/slideLayout6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notesSlide" Target="../notesSlides/notesSlide15.xml"></Relationship><Relationship Id="rId4" Type="http://schemas.openxmlformats.org/officeDocument/2006/relationships/image" Target="../media/fImage7995715679169.png"></Relationship><Relationship Id="rId5" Type="http://schemas.openxmlformats.org/officeDocument/2006/relationships/slideLayout" Target="../slideLayouts/slideLayout6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notesSlide" Target="../notesSlides/notesSlide16.xml"></Relationship><Relationship Id="rId4" Type="http://schemas.openxmlformats.org/officeDocument/2006/relationships/image" Target="../media/fImage8025415695724.png"></Relationship><Relationship Id="rId5" Type="http://schemas.openxmlformats.org/officeDocument/2006/relationships/slideLayout" Target="../slideLayouts/slideLayout6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notesSlide" Target="../notesSlides/notesSlide17.xml"></Relationship><Relationship Id="rId4" Type="http://schemas.openxmlformats.org/officeDocument/2006/relationships/image" Target="../media/fImage8138125731478.png"></Relationship><Relationship Id="rId5" Type="http://schemas.openxmlformats.org/officeDocument/2006/relationships/slideLayout" Target="../slideLayouts/slideLayout6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notesSlide" Target="../notesSlides/notesSlide18.xml"></Relationship><Relationship Id="rId4" Type="http://schemas.openxmlformats.org/officeDocument/2006/relationships/image" Target="../media/fImage13234725749358.png"></Relationship><Relationship Id="rId5" Type="http://schemas.openxmlformats.org/officeDocument/2006/relationships/slideLayout" Target="../slideLayouts/slideLayout6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notesSlide" Target="../notesSlides/notesSlide19.xml"></Relationship><Relationship Id="rId4" Type="http://schemas.openxmlformats.org/officeDocument/2006/relationships/image" Target="../media/fImage3865445756962.png"></Relationship><Relationship Id="rId5" Type="http://schemas.openxmlformats.org/officeDocument/2006/relationships/slideLayout" Target="../slideLayouts/slideLayout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49573388467.png"></Relationship><Relationship Id="rId3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notesSlide" Target="../notesSlides/notesSlide20.xml"></Relationship><Relationship Id="rId4" Type="http://schemas.openxmlformats.org/officeDocument/2006/relationships/image" Target="../media/fImage1214195774464.png"></Relationship><Relationship Id="rId5" Type="http://schemas.openxmlformats.org/officeDocument/2006/relationships/slideLayout" Target="../slideLayouts/slideLayout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037993716334.png"></Relationship><Relationship Id="rId3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562623966500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notesSlide" Target="../notesSlides/notesSlide5.xml"></Relationship><Relationship Id="rId4" Type="http://schemas.openxmlformats.org/officeDocument/2006/relationships/image" Target="../media/fImage12383539741.png"></Relationship><Relationship Id="rId5" Type="http://schemas.openxmlformats.org/officeDocument/2006/relationships/slideLayout" Target="../slideLayouts/slideLayout6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292605638467.png"></Relationship><Relationship Id="rId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1231174575724.png"></Relationship><Relationship Id="rId3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787445648467.png"></Relationship><Relationship Id="rId3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05904871478.png"></Relationship><Relationship Id="rId3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6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1" descr="C:/Users/park/AppData/Roaming/PolarisOffice/ETemp/10524_7427120/fImage261281476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280" y="947420"/>
            <a:ext cx="7364730" cy="530542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/>
              <a:t>장바구니 </a:t>
            </a:r>
            <a:r>
              <a:rPr lang="ko-KR" altLang="en-US" sz="1800"/>
              <a:t>리스트</a:t>
            </a:r>
            <a:r>
              <a:rPr lang="ko-KR" altLang="en-US" sz="1800"/>
              <a:t> </a:t>
            </a:r>
            <a:endParaRPr lang="ko-KR" altLang="en-US" sz="1800"/>
          </a:p>
        </p:txBody>
      </p:sp>
      <p:sp>
        <p:nvSpPr>
          <p:cNvPr id="4" name="도형 2"/>
          <p:cNvSpPr>
            <a:spLocks/>
          </p:cNvSpPr>
          <p:nvPr/>
        </p:nvSpPr>
        <p:spPr>
          <a:xfrm rot="0">
            <a:off x="1242695" y="183197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도형 3"/>
          <p:cNvSpPr>
            <a:spLocks/>
          </p:cNvSpPr>
          <p:nvPr/>
        </p:nvSpPr>
        <p:spPr>
          <a:xfrm rot="0">
            <a:off x="607060" y="267970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도형 7"/>
          <p:cNvSpPr>
            <a:spLocks/>
          </p:cNvSpPr>
          <p:nvPr/>
        </p:nvSpPr>
        <p:spPr>
          <a:xfrm rot="0">
            <a:off x="3785235" y="350266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도형 10"/>
          <p:cNvSpPr>
            <a:spLocks/>
          </p:cNvSpPr>
          <p:nvPr/>
        </p:nvSpPr>
        <p:spPr>
          <a:xfrm rot="0">
            <a:off x="5570220" y="566864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도형 11"/>
          <p:cNvSpPr>
            <a:spLocks/>
          </p:cNvSpPr>
          <p:nvPr/>
        </p:nvSpPr>
        <p:spPr>
          <a:xfrm rot="0">
            <a:off x="1529715" y="252793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도형 12"/>
          <p:cNvSpPr>
            <a:spLocks/>
          </p:cNvSpPr>
          <p:nvPr/>
        </p:nvSpPr>
        <p:spPr>
          <a:xfrm rot="0">
            <a:off x="2645410" y="252603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도형 13"/>
          <p:cNvSpPr>
            <a:spLocks/>
          </p:cNvSpPr>
          <p:nvPr/>
        </p:nvSpPr>
        <p:spPr>
          <a:xfrm rot="0">
            <a:off x="5039360" y="206692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도형 14"/>
          <p:cNvSpPr>
            <a:spLocks/>
          </p:cNvSpPr>
          <p:nvPr/>
        </p:nvSpPr>
        <p:spPr>
          <a:xfrm rot="0">
            <a:off x="2543810" y="326263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그룹 17"/>
          <p:cNvGrpSpPr>
            <a:grpSpLocks/>
          </p:cNvGrpSpPr>
          <p:nvPr/>
        </p:nvGrpSpPr>
        <p:grpSpPr>
          <a:xfrm>
            <a:off x="7556500" y="281940"/>
            <a:ext cx="4343400" cy="462280"/>
            <a:chOff x="7556500" y="281940"/>
            <a:chExt cx="4343400" cy="462280"/>
          </a:xfrm>
        </p:grpSpPr>
        <p:sp>
          <p:nvSpPr>
            <p:cNvPr id="12" name="텍스트 상자 15"/>
            <p:cNvSpPr txBox="1">
              <a:spLocks/>
            </p:cNvSpPr>
            <p:nvPr/>
          </p:nvSpPr>
          <p:spPr>
            <a:xfrm rot="0">
              <a:off x="7995920" y="281940"/>
              <a:ext cx="3904615" cy="46291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 </a:t>
              </a:r>
              <a:r>
                <a:rPr lang="ko-KR" sz="1200">
                  <a:latin typeface="맑은 고딕" charset="0"/>
                  <a:ea typeface="맑은 고딕" charset="0"/>
                </a:rPr>
                <a:t>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도형 16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그룹 20"/>
          <p:cNvGrpSpPr>
            <a:grpSpLocks/>
          </p:cNvGrpSpPr>
          <p:nvPr/>
        </p:nvGrpSpPr>
        <p:grpSpPr>
          <a:xfrm>
            <a:off x="7534910" y="1296035"/>
            <a:ext cx="4356735" cy="1940560"/>
            <a:chOff x="7534910" y="1296035"/>
            <a:chExt cx="4356735" cy="1940560"/>
          </a:xfrm>
        </p:grpSpPr>
        <p:sp>
          <p:nvSpPr>
            <p:cNvPr id="16" name="텍스트 상자 18"/>
            <p:cNvSpPr txBox="1">
              <a:spLocks/>
            </p:cNvSpPr>
            <p:nvPr/>
          </p:nvSpPr>
          <p:spPr>
            <a:xfrm rot="0">
              <a:off x="7974965" y="1296035"/>
              <a:ext cx="3917315" cy="194119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판매자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상품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옵션,</a:t>
              </a:r>
              <a:r>
                <a:rPr lang="ko-KR" sz="1200">
                  <a:latin typeface="맑은 고딕" charset="0"/>
                  <a:ea typeface="맑은 고딕" charset="0"/>
                </a:rPr>
                <a:t>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상품 금액</a:t>
              </a:r>
              <a:r>
                <a:rPr lang="ko-KR" sz="1200">
                  <a:latin typeface="맑은 고딕" charset="0"/>
                  <a:ea typeface="맑은 고딕" charset="0"/>
                </a:rPr>
                <a:t>,</a:t>
              </a:r>
              <a:r>
                <a:rPr lang="ko-KR" sz="1200">
                  <a:latin typeface="맑은 고딕" charset="0"/>
                  <a:ea typeface="맑은 고딕" charset="0"/>
                </a:rPr>
                <a:t>배송</a:t>
              </a:r>
              <a:r>
                <a:rPr lang="ko-KR" sz="1200">
                  <a:latin typeface="맑은 고딕" charset="0"/>
                  <a:ea typeface="맑은 고딕" charset="0"/>
                </a:rPr>
                <a:t>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6</a:t>
              </a:r>
              <a:r>
                <a:rPr lang="ko-KR" sz="1200">
                  <a:latin typeface="맑은 고딕" charset="0"/>
                  <a:ea typeface="맑은 고딕" charset="0"/>
                </a:rPr>
                <a:t>. 판매자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무료 조건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7. 해당 판매자</a:t>
              </a:r>
              <a:r>
                <a:rPr lang="ko-KR" sz="1200">
                  <a:latin typeface="맑은 고딕" charset="0"/>
                  <a:ea typeface="맑은 고딕" charset="0"/>
                </a:rPr>
                <a:t>의 선택된</a:t>
              </a:r>
              <a:r>
                <a:rPr lang="ko-KR" sz="1200">
                  <a:latin typeface="맑은 고딕" charset="0"/>
                  <a:ea typeface="맑은 고딕" charset="0"/>
                </a:rPr>
                <a:t> 장바구니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상품 금액,배송비,</a:t>
              </a:r>
              <a:r>
                <a:rPr lang="ko-KR" sz="1200">
                  <a:latin typeface="맑은 고딕" charset="0"/>
                  <a:ea typeface="맑은 고딕" charset="0"/>
                </a:rPr>
                <a:t>주문금액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8. </a:t>
              </a:r>
              <a:r>
                <a:rPr lang="ko-KR" sz="1200">
                  <a:latin typeface="맑은 고딕" charset="0"/>
                  <a:ea typeface="맑은 고딕" charset="0"/>
                </a:rPr>
                <a:t>선택된 장바구니의 </a:t>
              </a:r>
              <a:r>
                <a:rPr lang="ko-KR" sz="1200">
                  <a:latin typeface="맑은 고딕" charset="0"/>
                  <a:ea typeface="맑은 고딕" charset="0"/>
                </a:rPr>
                <a:t>수량과 주문금액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19"/>
            <p:cNvSpPr>
              <a:spLocks/>
            </p:cNvSpPr>
            <p:nvPr/>
          </p:nvSpPr>
          <p:spPr>
            <a:xfrm rot="0">
              <a:off x="7534910" y="1339850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그룹 25"/>
          <p:cNvGrpSpPr>
            <a:grpSpLocks/>
          </p:cNvGrpSpPr>
          <p:nvPr/>
        </p:nvGrpSpPr>
        <p:grpSpPr>
          <a:xfrm>
            <a:off x="7557770" y="3950335"/>
            <a:ext cx="4343400" cy="1201420"/>
            <a:chOff x="7557770" y="3950335"/>
            <a:chExt cx="4343400" cy="1201420"/>
          </a:xfrm>
        </p:grpSpPr>
        <p:sp>
          <p:nvSpPr>
            <p:cNvPr id="19" name="텍스트 상자 23"/>
            <p:cNvSpPr txBox="1">
              <a:spLocks/>
            </p:cNvSpPr>
            <p:nvPr/>
          </p:nvSpPr>
          <p:spPr>
            <a:xfrm rot="0">
              <a:off x="7997190" y="3950335"/>
              <a:ext cx="390461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등록</a:t>
              </a:r>
              <a:r>
                <a:rPr lang="ko-KR" sz="1200">
                  <a:latin typeface="맑은 고딕" charset="0"/>
                  <a:ea typeface="맑은 고딕" charset="0"/>
                </a:rPr>
                <a:t>폼(/or</a:t>
              </a:r>
              <a:r>
                <a:rPr lang="ko-KR" sz="1200">
                  <a:latin typeface="맑은 고딕" charset="0"/>
                  <a:ea typeface="맑은 고딕" charset="0"/>
                </a:rPr>
                <a:t>der/writeForm.do)</a:t>
              </a:r>
              <a:r>
                <a:rPr lang="ko-KR" sz="1200">
                  <a:latin typeface="맑은 고딕" charset="0"/>
                  <a:ea typeface="맑은 고딕" charset="0"/>
                </a:rPr>
                <a:t>으로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해당 장바구니의 옵션을 변경하는 모달 등장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장바구니를 </a:t>
              </a:r>
              <a:r>
                <a:rPr lang="ko-KR" sz="1200">
                  <a:latin typeface="맑은 고딕" charset="0"/>
                  <a:ea typeface="맑은 고딕" charset="0"/>
                </a:rPr>
                <a:t>삭제(</a:t>
              </a:r>
              <a:r>
                <a:rPr lang="ko-KR" sz="1200">
                  <a:latin typeface="맑은 고딕" charset="0"/>
                  <a:ea typeface="맑은 고딕" charset="0"/>
                </a:rPr>
                <a:t>/b</a:t>
              </a:r>
              <a:r>
                <a:rPr lang="ko-KR" sz="1200">
                  <a:latin typeface="맑은 고딕" charset="0"/>
                  <a:ea typeface="맑은 고딕" charset="0"/>
                </a:rPr>
                <a:t>asker/delete.do)</a:t>
              </a:r>
              <a:r>
                <a:rPr lang="ko-KR" sz="1200">
                  <a:latin typeface="맑은 고딕" charset="0"/>
                  <a:ea typeface="맑은 고딕" charset="0"/>
                </a:rPr>
                <a:t>하고 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 리스트로 돌아</a:t>
              </a:r>
              <a:r>
                <a:rPr lang="ko-KR" sz="1200">
                  <a:latin typeface="맑은 고딕" charset="0"/>
                  <a:ea typeface="맑은 고딕" charset="0"/>
                </a:rPr>
                <a:t>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24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도형 2"/>
          <p:cNvSpPr>
            <a:spLocks/>
          </p:cNvSpPr>
          <p:nvPr/>
        </p:nvSpPr>
        <p:spPr>
          <a:xfrm rot="0">
            <a:off x="5039360" y="273431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3" name="도형 3"/>
          <p:cNvSpPr>
            <a:spLocks/>
          </p:cNvSpPr>
          <p:nvPr/>
        </p:nvSpPr>
        <p:spPr>
          <a:xfrm rot="0">
            <a:off x="6311265" y="142621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5" name="도형 6"/>
          <p:cNvSpPr>
            <a:spLocks/>
          </p:cNvSpPr>
          <p:nvPr/>
        </p:nvSpPr>
        <p:spPr>
          <a:xfrm rot="0">
            <a:off x="2312035" y="183070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P6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6" name="도형 7"/>
          <p:cNvSpPr>
            <a:spLocks/>
          </p:cNvSpPr>
          <p:nvPr/>
        </p:nvSpPr>
        <p:spPr>
          <a:xfrm rot="0">
            <a:off x="3175635" y="449326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P7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7" name="도형 8"/>
          <p:cNvSpPr>
            <a:spLocks/>
          </p:cNvSpPr>
          <p:nvPr/>
        </p:nvSpPr>
        <p:spPr>
          <a:xfrm rot="0">
            <a:off x="359410" y="613156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P8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8" name="도형 9"/>
          <p:cNvSpPr>
            <a:spLocks/>
          </p:cNvSpPr>
          <p:nvPr/>
        </p:nvSpPr>
        <p:spPr>
          <a:xfrm rot="0">
            <a:off x="4024630" y="225679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17" descr="C:/Users/park/AppData/Roaming/PolarisOffice/ETemp/6744_19213712/fImage1666351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570" y="1235075"/>
            <a:ext cx="6903720" cy="504380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7505" cy="5067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배송지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등록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778635" y="213106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623050" y="494728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670165" y="1296035"/>
            <a:ext cx="4344670" cy="1202055"/>
            <a:chOff x="7670165" y="1296035"/>
            <a:chExt cx="4344670" cy="120205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8109585" y="1296035"/>
              <a:ext cx="3905250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우편 </a:t>
              </a:r>
              <a:r>
                <a:rPr lang="ko-KR" sz="1200">
                  <a:latin typeface="맑은 고딕" charset="0"/>
                  <a:ea typeface="맑은 고딕" charset="0"/>
                </a:rPr>
                <a:t>번호,주소,상세 주소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배송지명 </a:t>
              </a:r>
              <a:r>
                <a:rPr lang="ko-KR" sz="1200">
                  <a:latin typeface="맑은 고딕" charset="0"/>
                  <a:ea typeface="맑은 고딕" charset="0"/>
                </a:rPr>
                <a:t>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받는 </a:t>
              </a:r>
              <a:r>
                <a:rPr lang="ko-KR" sz="1200">
                  <a:latin typeface="맑은 고딕" charset="0"/>
                  <a:ea typeface="맑은 고딕" charset="0"/>
                </a:rPr>
                <a:t>사람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연락처 </a:t>
              </a:r>
              <a:r>
                <a:rPr lang="ko-KR"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기본 배송지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670165" y="1339850"/>
              <a:ext cx="426720" cy="23685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44620"/>
            <a:ext cx="4270375" cy="1907540"/>
            <a:chOff x="7595235" y="3944620"/>
            <a:chExt cx="4270375" cy="190754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115" cy="19075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배송지</a:t>
              </a:r>
              <a:r>
                <a:rPr lang="ko-KR" sz="1200">
                  <a:latin typeface="맑은 고딕" charset="0"/>
                  <a:ea typeface="맑은 고딕" charset="0"/>
                </a:rPr>
                <a:t>를 </a:t>
              </a:r>
              <a:r>
                <a:rPr lang="ko-KR" sz="1200">
                  <a:latin typeface="맑은 고딕" charset="0"/>
                  <a:ea typeface="맑은 고딕" charset="0"/>
                </a:rPr>
                <a:t>등록(</a:t>
              </a:r>
              <a:r>
                <a:rPr lang="ko-KR" sz="1200">
                  <a:latin typeface="맑은 고딕" charset="0"/>
                  <a:ea typeface="맑은 고딕" charset="0"/>
                </a:rPr>
                <a:t>/d</a:t>
              </a:r>
              <a:r>
                <a:rPr lang="ko-KR" sz="1200">
                  <a:latin typeface="맑은 고딕" charset="0"/>
                  <a:ea typeface="맑은 고딕" charset="0"/>
                </a:rPr>
                <a:t>lvy/</a:t>
              </a:r>
              <a:r>
                <a:rPr lang="ko-KR" sz="1200">
                  <a:latin typeface="맑은 고딕" charset="0"/>
                  <a:ea typeface="맑은 고딕" charset="0"/>
                </a:rPr>
                <a:t>wr</a:t>
              </a:r>
              <a:r>
                <a:rPr lang="ko-KR" sz="1200">
                  <a:latin typeface="맑은 고딕" charset="0"/>
                  <a:ea typeface="맑은 고딕" charset="0"/>
                </a:rPr>
                <a:t>ite.do)</a:t>
              </a:r>
              <a:r>
                <a:rPr lang="ko-KR" sz="1200">
                  <a:latin typeface="맑은 고딕" charset="0"/>
                  <a:ea typeface="맑은 고딕" charset="0"/>
                </a:rPr>
                <a:t>하고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리스트로 돌아</a:t>
              </a:r>
              <a:r>
                <a:rPr lang="ko-KR" sz="1200">
                  <a:latin typeface="맑은 고딕" charset="0"/>
                  <a:ea typeface="맑은 고딕" charset="0"/>
                </a:rPr>
                <a:t>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070" cy="27940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 rot="0">
            <a:off x="2929890" y="299593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2397760" y="370967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9" name="도형 19"/>
          <p:cNvSpPr>
            <a:spLocks/>
          </p:cNvSpPr>
          <p:nvPr/>
        </p:nvSpPr>
        <p:spPr>
          <a:xfrm rot="0">
            <a:off x="2397760" y="4389755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0" name="도형 20"/>
          <p:cNvSpPr>
            <a:spLocks/>
          </p:cNvSpPr>
          <p:nvPr/>
        </p:nvSpPr>
        <p:spPr>
          <a:xfrm rot="0">
            <a:off x="942340" y="512953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21" descr="C:/Users/park/AppData/Roaming/PolarisOffice/ETemp/27424_15877376/fImage22582589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6080" y="770255"/>
            <a:ext cx="6631305" cy="560641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7505" cy="5067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배송지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수정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2944495" y="2134235"/>
            <a:ext cx="479425" cy="23749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490595" y="2131060"/>
            <a:ext cx="479425" cy="23749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5960745" y="5179695"/>
            <a:ext cx="479425" cy="23749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399665" y="3141980"/>
            <a:ext cx="479425" cy="23749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902585" y="3893820"/>
            <a:ext cx="479425" cy="23749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835275" y="4607560"/>
            <a:ext cx="479425" cy="23749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56500" y="281940"/>
            <a:ext cx="4344670" cy="1201420"/>
            <a:chOff x="7556500" y="281940"/>
            <a:chExt cx="4344670" cy="120142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588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우편번호,</a:t>
              </a:r>
              <a:r>
                <a:rPr lang="ko-KR" sz="1200">
                  <a:latin typeface="맑은 고딕" charset="0"/>
                  <a:ea typeface="맑은 고딕" charset="0"/>
                </a:rPr>
                <a:t>주소,상세 주소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</a:t>
              </a:r>
              <a:r>
                <a:rPr lang="ko-KR" sz="1200">
                  <a:latin typeface="맑은 고딕" charset="0"/>
                  <a:ea typeface="맑은 고딕" charset="0"/>
                </a:rPr>
                <a:t>명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받는 </a:t>
              </a:r>
              <a:r>
                <a:rPr lang="ko-KR" sz="1200">
                  <a:latin typeface="맑은 고딕" charset="0"/>
                  <a:ea typeface="맑은 고딕" charset="0"/>
                </a:rPr>
                <a:t>사람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연락처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기본 배송지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7355" cy="23749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51420" y="1579245"/>
            <a:ext cx="4358005" cy="1464310"/>
            <a:chOff x="7551420" y="1579245"/>
            <a:chExt cx="4358005" cy="146431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1475" y="1579245"/>
              <a:ext cx="3918585" cy="146494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수정을 </a:t>
              </a:r>
              <a:r>
                <a:rPr lang="ko-KR" sz="1200">
                  <a:latin typeface="맑은 고딕" charset="0"/>
                  <a:ea typeface="맑은 고딕" charset="0"/>
                </a:rPr>
                <a:t>위해 데이터 세팅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1420" y="1623060"/>
              <a:ext cx="428625" cy="23749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>
            <a:off x="7595235" y="3944620"/>
            <a:ext cx="4270375" cy="1907540"/>
            <a:chOff x="7595235" y="3944620"/>
            <a:chExt cx="4270375" cy="190754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750" cy="190817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배송지가 </a:t>
              </a:r>
              <a:r>
                <a:rPr lang="ko-KR" sz="1200">
                  <a:latin typeface="맑은 고딕" charset="0"/>
                  <a:ea typeface="맑은 고딕" charset="0"/>
                </a:rPr>
                <a:t>수정(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dlvy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update.do)</a:t>
              </a:r>
              <a:r>
                <a:rPr lang="ko-KR" sz="1200">
                  <a:latin typeface="맑은 고딕" charset="0"/>
                  <a:ea typeface="맑은 고딕" charset="0"/>
                </a:rPr>
                <a:t>되고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705" cy="28003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 rot="0">
            <a:off x="3013075" y="3121025"/>
            <a:ext cx="479425" cy="23749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3459480" y="3894455"/>
            <a:ext cx="479425" cy="23749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9" name="도형 1"/>
          <p:cNvSpPr>
            <a:spLocks/>
          </p:cNvSpPr>
          <p:nvPr/>
        </p:nvSpPr>
        <p:spPr>
          <a:xfrm rot="0">
            <a:off x="3382010" y="4622800"/>
            <a:ext cx="479425" cy="23749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0" name="도형 2"/>
          <p:cNvSpPr>
            <a:spLocks/>
          </p:cNvSpPr>
          <p:nvPr/>
        </p:nvSpPr>
        <p:spPr>
          <a:xfrm rot="0">
            <a:off x="759460" y="5227955"/>
            <a:ext cx="479425" cy="23749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1" name="도형 4"/>
          <p:cNvSpPr>
            <a:spLocks/>
          </p:cNvSpPr>
          <p:nvPr/>
        </p:nvSpPr>
        <p:spPr>
          <a:xfrm rot="0">
            <a:off x="1287780" y="5225415"/>
            <a:ext cx="479425" cy="23749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1" descr="C:/Users/park/AppData/Roaming/PolarisOffice/ETemp/10700_12145960/fImage11327754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255" y="1243965"/>
            <a:ext cx="7364095" cy="463296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8140" cy="5073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관리자 리스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트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3402965" y="3327400"/>
            <a:ext cx="480060" cy="23812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276225" y="2882265"/>
            <a:ext cx="480060" cy="23812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5940" cy="647700"/>
            <a:chOff x="7556500" y="281940"/>
            <a:chExt cx="4345940" cy="64770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6520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상품을 선택하여 해당 상품만 볼수있다.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원하는 데이터를 </a:t>
              </a:r>
              <a:r>
                <a:rPr lang="ko-KR" sz="1200">
                  <a:latin typeface="맑은 고딕" charset="0"/>
                  <a:ea typeface="맑은 고딕" charset="0"/>
                </a:rPr>
                <a:t>입력하여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7990" cy="23812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51420" y="1579245"/>
            <a:ext cx="4358640" cy="1464945"/>
            <a:chOff x="7551420" y="1579245"/>
            <a:chExt cx="4358640" cy="146494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1475" y="1579245"/>
              <a:ext cx="3919220" cy="146558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</a:t>
              </a:r>
              <a:r>
                <a:rPr lang="ko-KR" sz="1200">
                  <a:latin typeface="맑은 고딕" charset="0"/>
                  <a:ea typeface="맑은 고딕" charset="0"/>
                </a:rPr>
                <a:t>. 주문 번호,주문 상태,결제일,구매자</a:t>
              </a:r>
              <a:r>
                <a:rPr lang="ko-KR" sz="1200">
                  <a:latin typeface="맑은 고딕" charset="0"/>
                  <a:ea typeface="맑은 고딕" charset="0"/>
                </a:rPr>
                <a:t>,</a:t>
              </a:r>
              <a:r>
                <a:rPr lang="ko-KR" sz="1200">
                  <a:latin typeface="맑은 고딕" charset="0"/>
                  <a:ea typeface="맑은 고딕" charset="0"/>
                </a:rPr>
                <a:t>받는 </a:t>
              </a:r>
              <a:r>
                <a:rPr lang="ko-KR" sz="1200">
                  <a:latin typeface="맑은 고딕" charset="0"/>
                  <a:ea typeface="맑은 고딕" charset="0"/>
                </a:rPr>
                <a:t>사람,</a:t>
              </a:r>
              <a:r>
                <a:rPr lang="ko-KR" sz="1200">
                  <a:latin typeface="맑은 고딕" charset="0"/>
                  <a:ea typeface="맑은 고딕" charset="0"/>
                </a:rPr>
                <a:t>상품 코드, 판매자,상품 이름,주문 금액, 배송비, 결제 방법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1420" y="1623060"/>
              <a:ext cx="429260" cy="238125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68115"/>
            <a:ext cx="4277360" cy="1908810"/>
            <a:chOff x="7595235" y="3968115"/>
            <a:chExt cx="4277360" cy="190881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84210" y="3968115"/>
              <a:ext cx="3588385" cy="190881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주문이 </a:t>
              </a:r>
              <a:r>
                <a:rPr lang="ko-KR" sz="1200">
                  <a:latin typeface="맑은 고딕" charset="0"/>
                  <a:ea typeface="맑은 고딕" charset="0"/>
                </a:rPr>
                <a:t>삭제(</a:t>
              </a:r>
              <a:r>
                <a:rPr lang="ko-KR" sz="1200">
                  <a:latin typeface="맑은 고딕" charset="0"/>
                  <a:ea typeface="맑은 고딕" charset="0"/>
                </a:rPr>
                <a:t>/o</a:t>
              </a:r>
              <a:r>
                <a:rPr lang="ko-KR" sz="1200">
                  <a:latin typeface="맑은 고딕" charset="0"/>
                  <a:ea typeface="맑은 고딕" charset="0"/>
                </a:rPr>
                <a:t>rder/</a:t>
              </a:r>
              <a:r>
                <a:rPr lang="ko-KR" sz="1200">
                  <a:latin typeface="맑은 고딕" charset="0"/>
                  <a:ea typeface="맑은 고딕" charset="0"/>
                </a:rPr>
                <a:t>d</a:t>
              </a:r>
              <a:r>
                <a:rPr lang="ko-KR" sz="1200">
                  <a:latin typeface="맑은 고딕" charset="0"/>
                  <a:ea typeface="맑은 고딕" charset="0"/>
                </a:rPr>
                <a:t>elete.do)</a:t>
              </a:r>
              <a:r>
                <a:rPr lang="ko-KR" sz="1200">
                  <a:latin typeface="맑은 고딕" charset="0"/>
                  <a:ea typeface="맑은 고딕" charset="0"/>
                </a:rPr>
                <a:t>되고 관리지 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클릭시 주문의 상태가 변경(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order/</a:t>
              </a:r>
              <a:r>
                <a:rPr lang="ko-KR" sz="1200">
                  <a:latin typeface="맑은 고딕" charset="0"/>
                  <a:ea typeface="맑은 고딕" charset="0"/>
                </a:rPr>
                <a:t>statusUpdate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do)</a:t>
              </a:r>
              <a:r>
                <a:rPr lang="ko-KR" sz="1200">
                  <a:latin typeface="맑은 고딕" charset="0"/>
                  <a:ea typeface="맑은 고딕" charset="0"/>
                </a:rPr>
                <a:t>되고 관리자 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돌</a:t>
              </a:r>
              <a:r>
                <a:rPr lang="ko-KR" sz="1200">
                  <a:latin typeface="맑은 고딕" charset="0"/>
                  <a:ea typeface="맑은 고딕" charset="0"/>
                </a:rPr>
                <a:t>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1340" cy="28067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 rot="0">
            <a:off x="2013585" y="1851660"/>
            <a:ext cx="480060" cy="23812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3" name="도형 2"/>
          <p:cNvSpPr>
            <a:spLocks/>
          </p:cNvSpPr>
          <p:nvPr/>
        </p:nvSpPr>
        <p:spPr>
          <a:xfrm rot="0">
            <a:off x="3190875" y="3943350"/>
            <a:ext cx="1199515" cy="2413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도형 5"/>
          <p:cNvSpPr>
            <a:spLocks/>
          </p:cNvSpPr>
          <p:nvPr/>
        </p:nvSpPr>
        <p:spPr>
          <a:xfrm rot="0">
            <a:off x="7054850" y="3323590"/>
            <a:ext cx="480060" cy="23812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5" name="도형 7"/>
          <p:cNvSpPr>
            <a:spLocks/>
          </p:cNvSpPr>
          <p:nvPr/>
        </p:nvSpPr>
        <p:spPr>
          <a:xfrm rot="0">
            <a:off x="1514475" y="2372995"/>
            <a:ext cx="480060" cy="23812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6" name="도형 8"/>
          <p:cNvSpPr>
            <a:spLocks/>
          </p:cNvSpPr>
          <p:nvPr/>
        </p:nvSpPr>
        <p:spPr>
          <a:xfrm rot="0">
            <a:off x="1555750" y="3324860"/>
            <a:ext cx="480060" cy="23812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3" descr="C:/Users/park/AppData/Roaming/PolarisOffice/ETemp/10524_7427120/fImage1348081565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455" y="747395"/>
            <a:ext cx="7387590" cy="587375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상품 리스트 - 모든 사용자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951220" y="63119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4057650" y="63246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606425" y="588137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20980" y="276161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684655" y="145542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51660" y="255651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581275" y="338328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727200" y="344233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035" cy="463550"/>
            <a:chOff x="7556500" y="281940"/>
            <a:chExt cx="4344035" cy="46355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46355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1.상품이름(검색)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62215" y="2128520"/>
            <a:ext cx="4357370" cy="1202690"/>
            <a:chOff x="7562215" y="2128520"/>
            <a:chExt cx="4357370" cy="120269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315" cy="120269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해당 계정의 보유 포인트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상품 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상품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재고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상품 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4035" cy="1017905"/>
            <a:chOff x="7557770" y="3950335"/>
            <a:chExt cx="4344035" cy="101790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4615" cy="101790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포인트샵 장바구니(pointshopbasket/list.do)가 나타난다.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카테고리중 하나 클릭시 해당 카테고리에 해당하는 상품만 나온다.(pointshop/list.do)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4" descr="C:/Users/park/AppData/Roaming/PolarisOffice/ETemp/10524_7427120/fImage166742356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695" y="747395"/>
            <a:ext cx="7372350" cy="572897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235" cy="5054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상품 리스트 -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관리자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4882515" y="1245870"/>
            <a:ext cx="477520" cy="23558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783965" y="50990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6044565" y="182943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94945" y="155575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385060" y="167132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992630" y="3244850"/>
            <a:ext cx="477520" cy="23558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726055" y="391350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239520" y="391541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3400" cy="462915"/>
            <a:chOff x="7556500" y="281940"/>
            <a:chExt cx="4343400" cy="46291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3980" cy="46291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1.상품이름(</a:t>
              </a:r>
              <a:r>
                <a:rPr lang="ko-KR" sz="1200">
                  <a:latin typeface="맑은 고딕" charset="0"/>
                  <a:ea typeface="맑은 고딕" charset="0"/>
                </a:rPr>
                <a:t>검색)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5450" cy="23558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62215" y="2128520"/>
            <a:ext cx="4356735" cy="1201420"/>
            <a:chOff x="7562215" y="2128520"/>
            <a:chExt cx="4356735" cy="120142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31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해당 계정의 보유 포인트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상품 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상품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재고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상품 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3400" cy="1756410"/>
            <a:chOff x="7557770" y="3950335"/>
            <a:chExt cx="4343400" cy="175641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3980" cy="175641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L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포인트샵 장바구니(p</a:t>
              </a:r>
              <a:r>
                <a:rPr lang="ko-KR" sz="1200">
                  <a:latin typeface="맑은 고딕" charset="0"/>
                  <a:ea typeface="맑은 고딕" charset="0"/>
                </a:rPr>
                <a:t>o</a:t>
              </a:r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nt</a:t>
              </a:r>
              <a:r>
                <a:rPr lang="ko-KR" sz="1200">
                  <a:latin typeface="맑은 고딕" charset="0"/>
                  <a:ea typeface="맑은 고딕" charset="0"/>
                </a:rPr>
                <a:t>s</a:t>
              </a:r>
              <a:r>
                <a:rPr lang="ko-KR" sz="1200">
                  <a:latin typeface="맑은 고딕" charset="0"/>
                  <a:ea typeface="맑은 고딕" charset="0"/>
                </a:rPr>
                <a:t>hop</a:t>
              </a:r>
              <a:r>
                <a:rPr lang="ko-KR" sz="1200">
                  <a:latin typeface="맑은 고딕" charset="0"/>
                  <a:ea typeface="맑은 고딕" charset="0"/>
                </a:rPr>
                <a:t>b</a:t>
              </a:r>
              <a:r>
                <a:rPr lang="ko-KR" sz="1200">
                  <a:latin typeface="맑은 고딕" charset="0"/>
                  <a:ea typeface="맑은 고딕" charset="0"/>
                </a:rPr>
                <a:t>asket/</a:t>
              </a:r>
              <a:r>
                <a:rPr lang="ko-KR" sz="1200">
                  <a:latin typeface="맑은 고딕" charset="0"/>
                  <a:ea typeface="맑은 고딕" charset="0"/>
                </a:rPr>
                <a:t>li</a:t>
              </a:r>
              <a:r>
                <a:rPr lang="ko-KR" sz="1200">
                  <a:latin typeface="맑은 고딕" charset="0"/>
                  <a:ea typeface="맑은 고딕" charset="0"/>
                </a:rPr>
                <a:t>st.do)</a:t>
              </a:r>
              <a:r>
                <a:rPr lang="ko-KR" sz="1200">
                  <a:latin typeface="맑은 고딕" charset="0"/>
                  <a:ea typeface="맑은 고딕" charset="0"/>
                </a:rPr>
                <a:t>가 </a:t>
              </a:r>
              <a:r>
                <a:rPr lang="ko-KR" sz="1200">
                  <a:latin typeface="맑은 고딕" charset="0"/>
                  <a:ea typeface="맑은 고딕" charset="0"/>
                </a:rPr>
                <a:t>나타난다.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2. 카테고리중 하나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해당 </a:t>
              </a:r>
              <a:r>
                <a:rPr lang="ko-KR" sz="1200">
                  <a:latin typeface="맑은 고딕" charset="0"/>
                  <a:ea typeface="맑은 고딕" charset="0"/>
                </a:rPr>
                <a:t>카</a:t>
              </a:r>
              <a:r>
                <a:rPr lang="ko-KR" sz="1200">
                  <a:latin typeface="맑은 고딕" charset="0"/>
                  <a:ea typeface="맑은 고딕" charset="0"/>
                </a:rPr>
                <a:t>테고리에 </a:t>
              </a:r>
              <a:r>
                <a:rPr lang="ko-KR" sz="1200">
                  <a:latin typeface="맑은 고딕" charset="0"/>
                  <a:ea typeface="맑은 고딕" charset="0"/>
                </a:rPr>
                <a:t>해당하는 상품만 </a:t>
              </a:r>
              <a:r>
                <a:rPr lang="ko-KR" sz="1200">
                  <a:latin typeface="맑은 고딕" charset="0"/>
                  <a:ea typeface="맑은 고딕" charset="0"/>
                </a:rPr>
                <a:t>나온다.(p</a:t>
              </a:r>
              <a:r>
                <a:rPr lang="ko-KR" sz="1200">
                  <a:latin typeface="맑은 고딕" charset="0"/>
                  <a:ea typeface="맑은 고딕" charset="0"/>
                </a:rPr>
                <a:t>o</a:t>
              </a:r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ntshop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list.do)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3. 포인트샵 상품 수정 모달이 나온다.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4</a:t>
              </a:r>
              <a:r>
                <a:rPr lang="ko-KR" sz="1200">
                  <a:latin typeface="맑은 고딕" charset="0"/>
                  <a:ea typeface="맑은 고딕" charset="0"/>
                </a:rPr>
                <a:t>. </a:t>
              </a:r>
              <a:r>
                <a:rPr lang="ko-KR" sz="1200">
                  <a:latin typeface="맑은 고딕" charset="0"/>
                  <a:ea typeface="맑은 고딕" charset="0"/>
                </a:rPr>
                <a:t>상품이 </a:t>
              </a:r>
              <a:r>
                <a:rPr lang="ko-KR" sz="1200">
                  <a:latin typeface="맑은 고딕" charset="0"/>
                  <a:ea typeface="맑은 고딕" charset="0"/>
                </a:rPr>
                <a:t>판</a:t>
              </a:r>
              <a:r>
                <a:rPr lang="ko-KR" sz="1200">
                  <a:latin typeface="맑은 고딕" charset="0"/>
                  <a:ea typeface="맑은 고딕" charset="0"/>
                </a:rPr>
                <a:t>매중지 </a:t>
              </a:r>
              <a:r>
                <a:rPr lang="ko-KR" sz="1200">
                  <a:latin typeface="맑은 고딕" charset="0"/>
                  <a:ea typeface="맑은 고딕" charset="0"/>
                </a:rPr>
                <a:t>상태로 변경되는 페이</a:t>
              </a:r>
              <a:r>
                <a:rPr lang="ko-KR" sz="1200">
                  <a:latin typeface="맑은 고딕" charset="0"/>
                  <a:ea typeface="맑은 고딕" charset="0"/>
                </a:rPr>
                <a:t>지(p</a:t>
              </a:r>
              <a:r>
                <a:rPr lang="ko-KR" sz="1200">
                  <a:latin typeface="맑은 고딕" charset="0"/>
                  <a:ea typeface="맑은 고딕" charset="0"/>
                </a:rPr>
                <a:t>ointshop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delete.do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r>
                <a:rPr lang="ko-KR" sz="1200">
                  <a:latin typeface="맑은 고딕" charset="0"/>
                  <a:ea typeface="맑은 고딕" charset="0"/>
                </a:rPr>
                <a:t>로 이동</a:t>
              </a:r>
              <a:r>
                <a:rPr lang="ko-KR" sz="1200">
                  <a:latin typeface="맑은 고딕" charset="0"/>
                  <a:ea typeface="맑은 고딕" charset="0"/>
                </a:rPr>
                <a:t>해서 </a:t>
              </a:r>
              <a:r>
                <a:rPr lang="ko-KR" sz="1200">
                  <a:latin typeface="맑은 고딕" charset="0"/>
                  <a:ea typeface="맑은 고딕" charset="0"/>
                </a:rPr>
                <a:t>변경 후 포</a:t>
              </a:r>
              <a:r>
                <a:rPr lang="ko-KR" sz="1200">
                  <a:latin typeface="맑은 고딕" charset="0"/>
                  <a:ea typeface="맑은 고딕" charset="0"/>
                </a:rPr>
                <a:t>인트 </a:t>
              </a:r>
              <a:r>
                <a:rPr lang="ko-KR" sz="1200">
                  <a:latin typeface="맑은 고딕" charset="0"/>
                  <a:ea typeface="맑은 고딕" charset="0"/>
                </a:rPr>
                <a:t>샵 상품 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5450" cy="23558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8"/>
          <p:cNvSpPr>
            <a:spLocks/>
          </p:cNvSpPr>
          <p:nvPr/>
        </p:nvSpPr>
        <p:spPr>
          <a:xfrm rot="0">
            <a:off x="1672590" y="147955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4" name="도형 29"/>
          <p:cNvSpPr>
            <a:spLocks/>
          </p:cNvSpPr>
          <p:nvPr/>
        </p:nvSpPr>
        <p:spPr>
          <a:xfrm rot="0">
            <a:off x="3196590" y="144335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5" descr="C:/Users/park/AppData/Roaming/PolarisOffice/ETemp/10524_7427120/fImage799571567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650" y="589280"/>
            <a:ext cx="7267575" cy="596582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235" cy="5054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상품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등록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471545" y="186499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4244975" y="510603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27290" y="1851025"/>
            <a:ext cx="4343400" cy="1386205"/>
            <a:chOff x="7527290" y="1851025"/>
            <a:chExt cx="4343400" cy="138620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66710" y="1851025"/>
              <a:ext cx="39046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상품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2.상품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r>
                <a:rPr lang="ko-KR" sz="1200">
                  <a:latin typeface="맑은 고딕" charset="0"/>
                  <a:ea typeface="맑은 고딕" charset="0"/>
                </a:rPr>
                <a:t>(파일 </a:t>
              </a:r>
              <a:r>
                <a:rPr lang="ko-KR" sz="1200">
                  <a:latin typeface="맑은 고딕" charset="0"/>
                  <a:ea typeface="맑은 고딕" charset="0"/>
                </a:rPr>
                <a:t>첨부)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3.가격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</a:t>
              </a:r>
              <a:r>
                <a:rPr lang="ko-KR" sz="1200">
                  <a:latin typeface="맑은 고딕" charset="0"/>
                  <a:ea typeface="맑은 고딕" charset="0"/>
                </a:rPr>
                <a:t>카테고리(선택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5.상품 </a:t>
              </a:r>
              <a:r>
                <a:rPr lang="ko-KR" sz="1200">
                  <a:latin typeface="맑은 고딕" charset="0"/>
                  <a:ea typeface="맑은 고딕" charset="0"/>
                </a:rPr>
                <a:t>등급(선택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27290" y="1894840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3400" cy="832485"/>
            <a:chOff x="7557770" y="3950335"/>
            <a:chExt cx="4343400" cy="83248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3980" cy="83248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L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입력된 정보로 포인트샵 상품 </a:t>
              </a:r>
              <a:r>
                <a:rPr lang="ko-KR" sz="1200">
                  <a:latin typeface="맑은 고딕" charset="0"/>
                  <a:ea typeface="맑은 고딕" charset="0"/>
                </a:rPr>
                <a:t>등록</a:t>
              </a:r>
              <a:r>
                <a:rPr lang="ko-KR" sz="1200">
                  <a:latin typeface="맑은 고딕" charset="0"/>
                  <a:ea typeface="맑은 고딕" charset="0"/>
                </a:rPr>
                <a:t>(p</a:t>
              </a:r>
              <a:r>
                <a:rPr lang="ko-KR" sz="1200">
                  <a:latin typeface="맑은 고딕" charset="0"/>
                  <a:ea typeface="맑은 고딕" charset="0"/>
                </a:rPr>
                <a:t>o</a:t>
              </a:r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nt</a:t>
              </a:r>
              <a:r>
                <a:rPr lang="ko-KR" sz="1200">
                  <a:latin typeface="맑은 고딕" charset="0"/>
                  <a:ea typeface="맑은 고딕" charset="0"/>
                </a:rPr>
                <a:t>s</a:t>
              </a:r>
              <a:r>
                <a:rPr lang="ko-KR" sz="1200">
                  <a:latin typeface="맑은 고딕" charset="0"/>
                  <a:ea typeface="맑은 고딕" charset="0"/>
                </a:rPr>
                <a:t>hop/</a:t>
              </a:r>
              <a:r>
                <a:rPr lang="ko-KR" sz="1200">
                  <a:latin typeface="맑은 고딕" charset="0"/>
                  <a:ea typeface="맑은 고딕" charset="0"/>
                </a:rPr>
                <a:t>w</a:t>
              </a:r>
              <a:r>
                <a:rPr lang="ko-KR" sz="1200">
                  <a:latin typeface="맑은 고딕" charset="0"/>
                  <a:ea typeface="맑은 고딕" charset="0"/>
                </a:rPr>
                <a:t>rite.do)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이동하고 상품 등록후 포인트샵 </a:t>
              </a:r>
              <a:r>
                <a:rPr lang="ko-KR" sz="1200">
                  <a:latin typeface="맑은 고딕" charset="0"/>
                  <a:ea typeface="맑은 고딕" charset="0"/>
                </a:rPr>
                <a:t>상품리스트로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돌아간다.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5450" cy="23558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7" name="도형 32"/>
          <p:cNvSpPr>
            <a:spLocks/>
          </p:cNvSpPr>
          <p:nvPr/>
        </p:nvSpPr>
        <p:spPr>
          <a:xfrm rot="0">
            <a:off x="3515360" y="255651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8" name="도형 33"/>
          <p:cNvSpPr>
            <a:spLocks/>
          </p:cNvSpPr>
          <p:nvPr/>
        </p:nvSpPr>
        <p:spPr>
          <a:xfrm rot="0">
            <a:off x="2971800" y="344614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9" name="도형 34"/>
          <p:cNvSpPr>
            <a:spLocks/>
          </p:cNvSpPr>
          <p:nvPr/>
        </p:nvSpPr>
        <p:spPr>
          <a:xfrm rot="0">
            <a:off x="4431665" y="348805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0" name="도형 35"/>
          <p:cNvSpPr>
            <a:spLocks/>
          </p:cNvSpPr>
          <p:nvPr/>
        </p:nvSpPr>
        <p:spPr>
          <a:xfrm rot="0">
            <a:off x="3675380" y="353187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2" name="도형 6"/>
          <p:cNvSpPr>
            <a:spLocks/>
          </p:cNvSpPr>
          <p:nvPr/>
        </p:nvSpPr>
        <p:spPr>
          <a:xfrm rot="0">
            <a:off x="3025775" y="458851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7" descr="C:/Users/park/AppData/Roaming/PolarisOffice/ETemp/10524_7427120/fImage802541569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225" y="679450"/>
            <a:ext cx="7370445" cy="604266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235" cy="5054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상품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수정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3277870" y="235267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864610" y="235331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965450" y="181546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36595" y="314388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173730" y="363093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56500" y="281940"/>
            <a:ext cx="4343400" cy="1201420"/>
            <a:chOff x="7556500" y="281940"/>
            <a:chExt cx="4343400" cy="120142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상품이름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가격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3.카</a:t>
              </a:r>
              <a:r>
                <a:rPr lang="ko-KR" sz="1200">
                  <a:latin typeface="맑은 고딕" charset="0"/>
                  <a:ea typeface="맑은 고딕" charset="0"/>
                </a:rPr>
                <a:t>테고리(선택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</a:t>
              </a:r>
              <a:r>
                <a:rPr lang="ko-KR" sz="1200">
                  <a:latin typeface="맑은 고딕" charset="0"/>
                  <a:ea typeface="맑은 고딕" charset="0"/>
                </a:rPr>
                <a:t>할인율(쿠폰일때만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등급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62215" y="2128520"/>
            <a:ext cx="4366895" cy="1386205"/>
            <a:chOff x="7562215" y="2128520"/>
            <a:chExt cx="4366895" cy="138620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12430" y="2128520"/>
              <a:ext cx="39173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상품이름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가격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3.카</a:t>
              </a:r>
              <a:r>
                <a:rPr lang="ko-KR" sz="1200">
                  <a:latin typeface="맑은 고딕" charset="0"/>
                  <a:ea typeface="맑은 고딕" charset="0"/>
                </a:rPr>
                <a:t>테고리(선택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</a:t>
              </a:r>
              <a:r>
                <a:rPr lang="ko-KR" sz="1200">
                  <a:latin typeface="맑은 고딕" charset="0"/>
                  <a:ea typeface="맑은 고딕" charset="0"/>
                </a:rPr>
                <a:t>할인율(쿠폰일때만</a:t>
              </a:r>
              <a:r>
                <a:rPr lang="ko-KR" sz="1200">
                  <a:latin typeface="맑은 고딕" charset="0"/>
                  <a:ea typeface="맑은 고딕" charset="0"/>
                </a:rPr>
                <a:t>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등급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3400" cy="1202055"/>
            <a:chOff x="7557770" y="3950335"/>
            <a:chExt cx="4343400" cy="120205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3980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L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모달이 포인트샵 </a:t>
              </a:r>
              <a:r>
                <a:rPr lang="ko-KR" sz="1200">
                  <a:latin typeface="맑은 고딕" charset="0"/>
                  <a:ea typeface="맑은 고딕" charset="0"/>
                </a:rPr>
                <a:t> 상품 재고 수정 </a:t>
              </a:r>
              <a:r>
                <a:rPr lang="ko-KR" sz="1200">
                  <a:latin typeface="맑은 고딕" charset="0"/>
                  <a:ea typeface="맑은 고딕" charset="0"/>
                </a:rPr>
                <a:t>모달로 </a:t>
              </a:r>
              <a:r>
                <a:rPr lang="ko-KR" sz="1200">
                  <a:latin typeface="맑은 고딕" charset="0"/>
                  <a:ea typeface="맑은 고딕" charset="0"/>
                </a:rPr>
                <a:t>변한다.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입력된 정보로 상품을 수정(</a:t>
              </a:r>
              <a:r>
                <a:rPr lang="ko-KR" sz="1200">
                  <a:latin typeface="맑은 고딕" charset="0"/>
                  <a:ea typeface="맑은 고딕" charset="0"/>
                </a:rPr>
                <a:t>p</a:t>
              </a:r>
              <a:r>
                <a:rPr lang="ko-KR" sz="1200">
                  <a:latin typeface="맑은 고딕" charset="0"/>
                  <a:ea typeface="맑은 고딕" charset="0"/>
                </a:rPr>
                <a:t>ointshop/update.do)</a:t>
              </a:r>
              <a:r>
                <a:rPr lang="ko-KR" sz="1200">
                  <a:latin typeface="맑은 고딕" charset="0"/>
                  <a:ea typeface="맑은 고딕" charset="0"/>
                </a:rPr>
                <a:t>하고 </a:t>
              </a:r>
              <a:r>
                <a:rPr lang="ko-KR" sz="1200">
                  <a:latin typeface="맑은 고딕" charset="0"/>
                  <a:ea typeface="맑은 고딕" charset="0"/>
                </a:rPr>
                <a:t>포인</a:t>
              </a:r>
              <a:r>
                <a:rPr lang="ko-KR" sz="1200">
                  <a:latin typeface="맑은 고딕" charset="0"/>
                  <a:ea typeface="맑은 고딕" charset="0"/>
                </a:rPr>
                <a:t>트샵 </a:t>
              </a:r>
              <a:r>
                <a:rPr lang="ko-KR" sz="1200">
                  <a:latin typeface="맑은 고딕" charset="0"/>
                  <a:ea typeface="맑은 고딕" charset="0"/>
                </a:rPr>
                <a:t>상품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5450" cy="23558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7" name="도형 45"/>
          <p:cNvSpPr>
            <a:spLocks/>
          </p:cNvSpPr>
          <p:nvPr/>
        </p:nvSpPr>
        <p:spPr>
          <a:xfrm rot="0">
            <a:off x="3801745" y="309562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8" name="도형 46"/>
          <p:cNvSpPr>
            <a:spLocks/>
          </p:cNvSpPr>
          <p:nvPr/>
        </p:nvSpPr>
        <p:spPr>
          <a:xfrm rot="0">
            <a:off x="3754120" y="363347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9" name="도형 47"/>
          <p:cNvSpPr>
            <a:spLocks/>
          </p:cNvSpPr>
          <p:nvPr/>
        </p:nvSpPr>
        <p:spPr>
          <a:xfrm rot="0">
            <a:off x="4257040" y="530479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0" name="도형 49"/>
          <p:cNvSpPr>
            <a:spLocks/>
          </p:cNvSpPr>
          <p:nvPr/>
        </p:nvSpPr>
        <p:spPr>
          <a:xfrm rot="0">
            <a:off x="3834765" y="422021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2" name="도형 8"/>
          <p:cNvSpPr>
            <a:spLocks/>
          </p:cNvSpPr>
          <p:nvPr/>
        </p:nvSpPr>
        <p:spPr>
          <a:xfrm rot="0">
            <a:off x="3277235" y="421322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도형 9"/>
          <p:cNvSpPr>
            <a:spLocks/>
          </p:cNvSpPr>
          <p:nvPr/>
        </p:nvSpPr>
        <p:spPr>
          <a:xfrm rot="0">
            <a:off x="3169920" y="474853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도형 10"/>
          <p:cNvSpPr>
            <a:spLocks/>
          </p:cNvSpPr>
          <p:nvPr/>
        </p:nvSpPr>
        <p:spPr>
          <a:xfrm rot="0">
            <a:off x="3711575" y="474472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11" descr="C:/Users/park/AppData/Roaming/PolarisOffice/ETemp/10524_7427120/fImage813812573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" y="699770"/>
            <a:ext cx="7399020" cy="584009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235" cy="5054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상품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재고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수정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3883660" y="256921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486150" y="323659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153410" y="176974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3400" cy="462915"/>
            <a:chOff x="7556500" y="281940"/>
            <a:chExt cx="4343400" cy="46291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3980" cy="46291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1.재고(키보드 </a:t>
              </a:r>
              <a:r>
                <a:rPr lang="ko-KR" sz="1200">
                  <a:latin typeface="맑은 고딕" charset="0"/>
                  <a:ea typeface="맑은 고딕" charset="0"/>
                </a:rPr>
                <a:t>입력또는 </a:t>
              </a:r>
              <a:r>
                <a:rPr lang="ko-KR" sz="1200">
                  <a:latin typeface="맑은 고딕" charset="0"/>
                  <a:ea typeface="맑은 고딕" charset="0"/>
                </a:rPr>
                <a:t>+,-버튼을 </a:t>
              </a:r>
              <a:r>
                <a:rPr lang="ko-KR" sz="1200">
                  <a:latin typeface="맑은 고딕" charset="0"/>
                  <a:ea typeface="맑은 고딕" charset="0"/>
                </a:rPr>
                <a:t>클</a:t>
              </a:r>
              <a:r>
                <a:rPr lang="ko-KR" sz="1200">
                  <a:latin typeface="맑은 고딕" charset="0"/>
                  <a:ea typeface="맑은 고딕" charset="0"/>
                </a:rPr>
                <a:t>릭해 </a:t>
              </a:r>
              <a:r>
                <a:rPr lang="ko-KR" sz="1200">
                  <a:latin typeface="맑은 고딕" charset="0"/>
                  <a:ea typeface="맑은 고딕" charset="0"/>
                </a:rPr>
                <a:t>입력)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5450" cy="23558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62215" y="2128520"/>
            <a:ext cx="4356735" cy="647065"/>
            <a:chOff x="7562215" y="2128520"/>
            <a:chExt cx="4356735" cy="64706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315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해당 상품의 이름</a:t>
              </a:r>
              <a:r>
                <a:rPr lang="ko-KR" sz="1200">
                  <a:latin typeface="맑은 고딕" charset="0"/>
                  <a:ea typeface="맑은 고딕" charset="0"/>
                </a:rPr>
                <a:t>,</a:t>
              </a:r>
              <a:r>
                <a:rPr lang="ko-KR" sz="1200">
                  <a:latin typeface="맑은 고딕" charset="0"/>
                  <a:ea typeface="맑은 고딕" charset="0"/>
                </a:rPr>
                <a:t>현재 재고, 쿠폰 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3400" cy="1017270"/>
            <a:chOff x="7557770" y="3950335"/>
            <a:chExt cx="4343400" cy="101727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3980" cy="101727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L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모달이 포인트샵 </a:t>
              </a:r>
              <a:r>
                <a:rPr lang="ko-KR" sz="1200">
                  <a:latin typeface="맑은 고딕" charset="0"/>
                  <a:ea typeface="맑은 고딕" charset="0"/>
                </a:rPr>
                <a:t> 상품 수정 </a:t>
              </a:r>
              <a:r>
                <a:rPr lang="ko-KR" sz="1200">
                  <a:latin typeface="맑은 고딕" charset="0"/>
                  <a:ea typeface="맑은 고딕" charset="0"/>
                </a:rPr>
                <a:t>모달로 </a:t>
              </a:r>
              <a:r>
                <a:rPr lang="ko-KR" sz="1200">
                  <a:latin typeface="맑은 고딕" charset="0"/>
                  <a:ea typeface="맑은 고딕" charset="0"/>
                </a:rPr>
                <a:t>변한다.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입력된 정보로 상품을 수정(</a:t>
              </a:r>
              <a:r>
                <a:rPr lang="ko-KR" sz="1200">
                  <a:latin typeface="맑은 고딕" charset="0"/>
                  <a:ea typeface="맑은 고딕" charset="0"/>
                </a:rPr>
                <a:t>p</a:t>
              </a:r>
              <a:r>
                <a:rPr lang="ko-KR" sz="1200">
                  <a:latin typeface="맑은 고딕" charset="0"/>
                  <a:ea typeface="맑은 고딕" charset="0"/>
                </a:rPr>
                <a:t>ointshop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stockupdate.do)</a:t>
              </a:r>
              <a:r>
                <a:rPr lang="ko-KR" sz="1200">
                  <a:latin typeface="맑은 고딕" charset="0"/>
                  <a:ea typeface="맑은 고딕" charset="0"/>
                </a:rPr>
                <a:t>하고 </a:t>
              </a:r>
              <a:r>
                <a:rPr lang="ko-KR" sz="1200">
                  <a:latin typeface="맑은 고딕" charset="0"/>
                  <a:ea typeface="맑은 고딕" charset="0"/>
                </a:rPr>
                <a:t>포인</a:t>
              </a:r>
              <a:r>
                <a:rPr lang="ko-KR" sz="1200">
                  <a:latin typeface="맑은 고딕" charset="0"/>
                  <a:ea typeface="맑은 고딕" charset="0"/>
                </a:rPr>
                <a:t>트샵 </a:t>
              </a:r>
              <a:r>
                <a:rPr lang="ko-KR" sz="1200">
                  <a:latin typeface="맑은 고딕" charset="0"/>
                  <a:ea typeface="맑은 고딕" charset="0"/>
                </a:rPr>
                <a:t>상품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5450" cy="23558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9" name="Rect 0"/>
          <p:cNvSpPr>
            <a:spLocks/>
          </p:cNvSpPr>
          <p:nvPr/>
        </p:nvSpPr>
        <p:spPr>
          <a:xfrm rot="0">
            <a:off x="4226560" y="511937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2" descr="C:/Users/park/AppData/Roaming/PolarisOffice/ETemp/10524_7427120/fImage1323472574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905" y="683895"/>
            <a:ext cx="7359015" cy="576389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235" cy="5054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장바구니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리스트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857240" y="157353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20345" y="581660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56500" y="281940"/>
            <a:ext cx="4343400" cy="647065"/>
            <a:chOff x="7556500" y="281940"/>
            <a:chExt cx="4343400" cy="64706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결제하기 </a:t>
              </a:r>
              <a:r>
                <a:rPr lang="ko-KR" sz="1200">
                  <a:latin typeface="맑은 고딕" charset="0"/>
                  <a:ea typeface="맑은 고딕" charset="0"/>
                </a:rPr>
                <a:t>윈하는 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 </a:t>
              </a:r>
              <a:r>
                <a:rPr lang="ko-KR" sz="1200">
                  <a:latin typeface="맑은 고딕" charset="0"/>
                  <a:ea typeface="맑은 고딕" charset="0"/>
                </a:rPr>
                <a:t>아</a:t>
              </a:r>
              <a:r>
                <a:rPr lang="ko-KR" sz="1200">
                  <a:latin typeface="맑은 고딕" charset="0"/>
                  <a:ea typeface="맑은 고딕" charset="0"/>
                </a:rPr>
                <a:t>이템만 체크박스로 </a:t>
              </a:r>
              <a:r>
                <a:rPr lang="ko-KR" sz="1200">
                  <a:latin typeface="맑은 고딕" charset="0"/>
                  <a:ea typeface="맑은 고딕" charset="0"/>
                </a:rPr>
                <a:t>선택할수 있다.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62215" y="2128520"/>
            <a:ext cx="4356735" cy="1386205"/>
            <a:chOff x="7562215" y="2128520"/>
            <a:chExt cx="4356735" cy="138620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3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상</a:t>
              </a:r>
              <a:r>
                <a:rPr lang="ko-KR" sz="1200">
                  <a:latin typeface="맑은 고딕" charset="0"/>
                  <a:ea typeface="맑은 고딕" charset="0"/>
                </a:rPr>
                <a:t>품 </a:t>
              </a:r>
              <a:r>
                <a:rPr lang="ko-KR" sz="1200">
                  <a:latin typeface="맑은 고딕" charset="0"/>
                  <a:ea typeface="맑은 고딕" charset="0"/>
                </a:rPr>
                <a:t>이름,상품 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상품 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</a:t>
              </a:r>
              <a:r>
                <a:rPr lang="ko-KR" sz="1200">
                  <a:latin typeface="맑은 고딕" charset="0"/>
                  <a:ea typeface="맑은 고딕" charset="0"/>
                </a:rPr>
                <a:t> 선택된 </a:t>
              </a:r>
              <a:r>
                <a:rPr lang="ko-KR" sz="1200">
                  <a:latin typeface="맑은 고딕" charset="0"/>
                  <a:ea typeface="맑은 고딕" charset="0"/>
                </a:rPr>
                <a:t>총 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>
            <a:off x="7557770" y="3950335"/>
            <a:ext cx="4343400" cy="1016635"/>
            <a:chOff x="7557770" y="3950335"/>
            <a:chExt cx="4343400" cy="101663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4615" cy="101727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 리스트가 사라진다.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선택된 장바구니 아</a:t>
              </a:r>
              <a:r>
                <a:rPr lang="ko-KR" sz="1200">
                  <a:latin typeface="맑은 고딕" charset="0"/>
                  <a:ea typeface="맑은 고딕" charset="0"/>
                </a:rPr>
                <a:t>이템들이 </a:t>
              </a:r>
              <a:r>
                <a:rPr lang="ko-KR" sz="1200">
                  <a:latin typeface="맑은 고딕" charset="0"/>
                  <a:ea typeface="맑은 고딕" charset="0"/>
                </a:rPr>
                <a:t>결제(</a:t>
              </a:r>
              <a:r>
                <a:rPr lang="ko-KR" sz="1200">
                  <a:latin typeface="맑은 고딕" charset="0"/>
                  <a:ea typeface="맑은 고딕" charset="0"/>
                </a:rPr>
                <a:t>p</a:t>
              </a:r>
              <a:r>
                <a:rPr lang="ko-KR" sz="1200">
                  <a:latin typeface="맑은 고딕" charset="0"/>
                  <a:ea typeface="맑은 고딕" charset="0"/>
                </a:rPr>
                <a:t>ointshoporder/write.do)</a:t>
              </a:r>
              <a:r>
                <a:rPr lang="ko-KR" sz="1200">
                  <a:latin typeface="맑은 고딕" charset="0"/>
                  <a:ea typeface="맑은 고딕" charset="0"/>
                </a:rPr>
                <a:t>되고 </a:t>
              </a:r>
              <a:r>
                <a:rPr lang="ko-KR" sz="1200">
                  <a:latin typeface="맑은 고딕" charset="0"/>
                  <a:ea typeface="맑은 고딕" charset="0"/>
                </a:rPr>
                <a:t>포인트샵 상품 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9" name="Rect 0"/>
          <p:cNvSpPr>
            <a:spLocks/>
          </p:cNvSpPr>
          <p:nvPr/>
        </p:nvSpPr>
        <p:spPr>
          <a:xfrm rot="0">
            <a:off x="6689090" y="572579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1" name="도형 52"/>
          <p:cNvSpPr>
            <a:spLocks/>
          </p:cNvSpPr>
          <p:nvPr/>
        </p:nvSpPr>
        <p:spPr>
          <a:xfrm rot="0">
            <a:off x="6543040" y="149225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도형 54"/>
          <p:cNvSpPr>
            <a:spLocks/>
          </p:cNvSpPr>
          <p:nvPr/>
        </p:nvSpPr>
        <p:spPr>
          <a:xfrm rot="0">
            <a:off x="5855335" y="237617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도형 55"/>
          <p:cNvSpPr>
            <a:spLocks/>
          </p:cNvSpPr>
          <p:nvPr/>
        </p:nvSpPr>
        <p:spPr>
          <a:xfrm rot="0">
            <a:off x="4437380" y="210502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5" name="도형 56"/>
          <p:cNvSpPr>
            <a:spLocks/>
          </p:cNvSpPr>
          <p:nvPr/>
        </p:nvSpPr>
        <p:spPr>
          <a:xfrm rot="0">
            <a:off x="6334760" y="527113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13" descr="C:/Users/park/AppData/Roaming/PolarisOffice/ETemp/10524_7427120/fImage386544575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" y="668655"/>
            <a:ext cx="7370445" cy="565848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리스트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224280" y="33045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6621780" y="319214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56500" y="281940"/>
            <a:ext cx="4344035" cy="1016635"/>
            <a:chOff x="7556500" y="281940"/>
            <a:chExt cx="4344035" cy="101663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5250" cy="101727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상품 이름을 입력하여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구매일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</a:t>
              </a:r>
              <a:r>
                <a:rPr lang="ko-KR" sz="1200">
                  <a:latin typeface="맑은 고딕" charset="0"/>
                  <a:ea typeface="맑은 고딕" charset="0"/>
                </a:rPr>
                <a:t>. 상품 </a:t>
              </a:r>
              <a:r>
                <a:rPr lang="ko-KR" sz="1200">
                  <a:latin typeface="맑은 고딕" charset="0"/>
                  <a:ea typeface="맑은 고딕" charset="0"/>
                </a:rPr>
                <a:t>카테고리</a:t>
              </a:r>
              <a:r>
                <a:rPr lang="ko-KR" sz="1200">
                  <a:latin typeface="맑은 고딕" charset="0"/>
                  <a:ea typeface="맑은 고딕" charset="0"/>
                </a:rPr>
                <a:t>를 선택하여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</a:t>
              </a:r>
              <a:r>
                <a:rPr lang="ko-KR" sz="1200">
                  <a:latin typeface="맑은 고딕" charset="0"/>
                  <a:ea typeface="맑은 고딕" charset="0"/>
                </a:rPr>
                <a:t>. 상품 </a:t>
              </a:r>
              <a:r>
                <a:rPr lang="ko-KR" sz="1200">
                  <a:latin typeface="맑은 고딕" charset="0"/>
                  <a:ea typeface="맑은 고딕" charset="0"/>
                </a:rPr>
                <a:t>상태</a:t>
              </a:r>
              <a:r>
                <a:rPr lang="ko-KR" sz="1200">
                  <a:latin typeface="맑은 고딕" charset="0"/>
                  <a:ea typeface="맑은 고딕" charset="0"/>
                </a:rPr>
                <a:t>를 선택하여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720" cy="23685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62215" y="2128520"/>
            <a:ext cx="4357370" cy="1756410"/>
            <a:chOff x="7562215" y="2128520"/>
            <a:chExt cx="4357370" cy="175641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315" cy="175641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</a:t>
              </a:r>
              <a:r>
                <a:rPr lang="ko-KR" sz="1200">
                  <a:latin typeface="맑은 고딕" charset="0"/>
                  <a:ea typeface="맑은 고딕" charset="0"/>
                </a:rPr>
                <a:t> 구매일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이름, </a:t>
              </a:r>
              <a:r>
                <a:rPr lang="ko-KR" sz="1200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</a:t>
              </a:r>
              <a:r>
                <a:rPr lang="ko-KR" sz="1200">
                  <a:latin typeface="맑은 고딕" charset="0"/>
                  <a:ea typeface="맑은 고딕" charset="0"/>
                </a:rPr>
                <a:t> 상품 </a:t>
              </a:r>
              <a:r>
                <a:rPr lang="ko-KR" sz="1200">
                  <a:latin typeface="맑은 고딕" charset="0"/>
                  <a:ea typeface="맑은 고딕" charset="0"/>
                </a:rPr>
                <a:t>상태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</a:t>
              </a:r>
              <a:r>
                <a:rPr lang="ko-KR" sz="1200">
                  <a:latin typeface="맑은 고딕" charset="0"/>
                  <a:ea typeface="맑은 고딕" charset="0"/>
                </a:rPr>
                <a:t>구매 </a:t>
              </a:r>
              <a:r>
                <a:rPr lang="ko-KR" sz="1200">
                  <a:latin typeface="맑은 고딕" charset="0"/>
                  <a:ea typeface="맑은 고딕" charset="0"/>
                </a:rPr>
                <a:t>금액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6. 상품 </a:t>
              </a:r>
              <a:r>
                <a:rPr lang="ko-KR" sz="1200">
                  <a:latin typeface="맑은 고딕" charset="0"/>
                  <a:ea typeface="맑은 고딕" charset="0"/>
                </a:rPr>
                <a:t>바코드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4035" cy="1202055"/>
            <a:chOff x="7557770" y="3950335"/>
            <a:chExt cx="4344035" cy="120205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461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</a:t>
              </a:r>
              <a:r>
                <a:rPr lang="ko-KR" sz="1200">
                  <a:latin typeface="맑은 고딕" charset="0"/>
                  <a:ea typeface="맑은 고딕" charset="0"/>
                </a:rPr>
                <a:t> 경고창이 </a:t>
              </a:r>
              <a:r>
                <a:rPr lang="ko-KR" sz="1200">
                  <a:latin typeface="맑은 고딕" charset="0"/>
                  <a:ea typeface="맑은 고딕" charset="0"/>
                </a:rPr>
                <a:t>나오고 확인을 누르면 해당 주문이 삭제(</a:t>
              </a:r>
              <a:r>
                <a:rPr lang="ko-KR" sz="1200">
                  <a:latin typeface="맑은 고딕" charset="0"/>
                  <a:ea typeface="맑은 고딕" charset="0"/>
                </a:rPr>
                <a:t>p</a:t>
              </a:r>
              <a:r>
                <a:rPr lang="ko-KR" sz="1200">
                  <a:latin typeface="맑은 고딕" charset="0"/>
                  <a:ea typeface="맑은 고딕" charset="0"/>
                </a:rPr>
                <a:t>ointshoporder/delete.do)</a:t>
              </a:r>
              <a:r>
                <a:rPr lang="ko-KR" sz="1200">
                  <a:latin typeface="맑은 고딕" charset="0"/>
                  <a:ea typeface="맑은 고딕" charset="0"/>
                </a:rPr>
                <a:t>삭제되고 </a:t>
              </a:r>
              <a:r>
                <a:rPr lang="ko-KR" sz="1200">
                  <a:latin typeface="맑은 고딕" charset="0"/>
                  <a:ea typeface="맑은 고딕" charset="0"/>
                </a:rPr>
                <a:t>포인트샵 주문 리스트로 이동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상품의 </a:t>
              </a:r>
              <a:r>
                <a:rPr lang="ko-KR" sz="1200">
                  <a:latin typeface="맑은 고딕" charset="0"/>
                  <a:ea typeface="맑은 고딕" charset="0"/>
                </a:rPr>
                <a:t>바코드 이미지</a:t>
              </a:r>
              <a:r>
                <a:rPr lang="ko-KR" sz="1200">
                  <a:latin typeface="맑은 고딕" charset="0"/>
                  <a:ea typeface="맑은 고딕" charset="0"/>
                </a:rPr>
                <a:t>나 </a:t>
              </a:r>
              <a:r>
                <a:rPr lang="ko-KR" sz="1200">
                  <a:latin typeface="맑은 고딕" charset="0"/>
                  <a:ea typeface="맑은 고딕" charset="0"/>
                </a:rPr>
                <a:t>주문 정보 아래</a:t>
              </a:r>
              <a:r>
                <a:rPr lang="ko-KR" sz="1200">
                  <a:latin typeface="맑은 고딕" charset="0"/>
                  <a:ea typeface="맑은 고딕" charset="0"/>
                </a:rPr>
                <a:t>쪽에 </a:t>
              </a:r>
              <a:r>
                <a:rPr lang="ko-KR" sz="1200">
                  <a:latin typeface="맑은 고딕" charset="0"/>
                  <a:ea typeface="맑은 고딕" charset="0"/>
                </a:rPr>
                <a:t>등장한다.(토글 형식)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Rect 0"/>
          <p:cNvSpPr>
            <a:spLocks/>
          </p:cNvSpPr>
          <p:nvPr/>
        </p:nvSpPr>
        <p:spPr>
          <a:xfrm rot="0">
            <a:off x="4854575" y="357251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3117215" y="325818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2041525" y="104775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6090285" y="394906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0" name="도형 2"/>
          <p:cNvSpPr>
            <a:spLocks/>
          </p:cNvSpPr>
          <p:nvPr/>
        </p:nvSpPr>
        <p:spPr>
          <a:xfrm rot="0">
            <a:off x="3246755" y="189103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1" name="도형 3"/>
          <p:cNvSpPr>
            <a:spLocks/>
          </p:cNvSpPr>
          <p:nvPr/>
        </p:nvSpPr>
        <p:spPr>
          <a:xfrm rot="0">
            <a:off x="393065" y="349440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2" name="도형 4"/>
          <p:cNvSpPr>
            <a:spLocks/>
          </p:cNvSpPr>
          <p:nvPr/>
        </p:nvSpPr>
        <p:spPr>
          <a:xfrm rot="0">
            <a:off x="3188335" y="400113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3" name="도형 5"/>
          <p:cNvSpPr>
            <a:spLocks/>
          </p:cNvSpPr>
          <p:nvPr/>
        </p:nvSpPr>
        <p:spPr>
          <a:xfrm rot="0">
            <a:off x="1729105" y="2453005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4" name="도형 6"/>
          <p:cNvSpPr>
            <a:spLocks/>
          </p:cNvSpPr>
          <p:nvPr/>
        </p:nvSpPr>
        <p:spPr>
          <a:xfrm rot="0">
            <a:off x="4618990" y="460375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P6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6" name="도형 14"/>
          <p:cNvSpPr>
            <a:spLocks/>
          </p:cNvSpPr>
          <p:nvPr/>
        </p:nvSpPr>
        <p:spPr>
          <a:xfrm rot="0">
            <a:off x="5055235" y="266192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10" descr="C:/Users/park/AppData/Roaming/PolarisOffice/ETemp/19468_11546120/fImage14957338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8570" y="1510665"/>
            <a:ext cx="5353685" cy="408686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장바구니 등록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2729865" y="151066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2059305" y="147828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389505" y="550608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5244465" y="548005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035" cy="647700"/>
            <a:chOff x="7556500" y="281940"/>
            <a:chExt cx="4344035" cy="64770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 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옵션의 수량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34910" y="1296035"/>
            <a:ext cx="4357370" cy="1386840"/>
            <a:chOff x="7534910" y="1296035"/>
            <a:chExt cx="4357370" cy="138684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74965" y="1296035"/>
              <a:ext cx="39173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가격*수량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</a:t>
              </a:r>
              <a:r>
                <a:rPr lang="ko-KR" sz="1200">
                  <a:latin typeface="맑은 고딕" charset="0"/>
                  <a:ea typeface="맑은 고딕" charset="0"/>
                </a:rPr>
                <a:t>총 </a:t>
              </a:r>
              <a:r>
                <a:rPr lang="ko-KR" sz="1200">
                  <a:latin typeface="맑은 고딕" charset="0"/>
                  <a:ea typeface="맑은 고딕" charset="0"/>
                </a:rPr>
                <a:t>옵션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수</a:t>
              </a:r>
              <a:r>
                <a:rPr lang="ko-KR" sz="1200">
                  <a:latin typeface="맑은 고딕" charset="0"/>
                  <a:ea typeface="맑은 고딕" charset="0"/>
                </a:rPr>
                <a:t>*</a:t>
              </a:r>
              <a:r>
                <a:rPr lang="ko-KR" sz="1200">
                  <a:latin typeface="맑은 고딕" charset="0"/>
                  <a:ea typeface="맑은 고딕" charset="0"/>
                </a:rPr>
                <a:t> 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</a:t>
              </a:r>
              <a:r>
                <a:rPr lang="ko-KR" sz="1200">
                  <a:latin typeface="맑은 고딕" charset="0"/>
                  <a:ea typeface="맑은 고딕" charset="0"/>
                </a:rPr>
                <a:t>총 </a:t>
              </a:r>
              <a:r>
                <a:rPr lang="ko-KR" sz="1200">
                  <a:latin typeface="맑은 고딕" charset="0"/>
                  <a:ea typeface="맑은 고딕" charset="0"/>
                </a:rPr>
                <a:t>옵션 가격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34910" y="1339850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4035" cy="1202055"/>
            <a:chOff x="7557770" y="3950335"/>
            <a:chExt cx="4344035" cy="120205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4615" cy="120205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등록</a:t>
              </a:r>
              <a:r>
                <a:rPr lang="ko-KR" sz="1200">
                  <a:latin typeface="맑은 고딕" charset="0"/>
                  <a:ea typeface="맑은 고딕" charset="0"/>
                </a:rPr>
                <a:t>폼(/or</a:t>
              </a:r>
              <a:r>
                <a:rPr lang="ko-KR" sz="1200">
                  <a:latin typeface="맑은 고딕" charset="0"/>
                  <a:ea typeface="맑은 고딕" charset="0"/>
                </a:rPr>
                <a:t>der/writeForm.do)</a:t>
              </a:r>
              <a:r>
                <a:rPr lang="ko-KR" sz="1200">
                  <a:latin typeface="맑은 고딕" charset="0"/>
                  <a:ea typeface="맑은 고딕" charset="0"/>
                </a:rPr>
                <a:t>으로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장바구니 </a:t>
              </a:r>
              <a:r>
                <a:rPr lang="ko-KR" sz="1200">
                  <a:latin typeface="맑은 고딕" charset="0"/>
                  <a:ea typeface="맑은 고딕" charset="0"/>
                </a:rPr>
                <a:t>등록(</a:t>
              </a:r>
              <a:r>
                <a:rPr lang="ko-KR" sz="1200">
                  <a:latin typeface="맑은 고딕" charset="0"/>
                  <a:ea typeface="맑은 고딕" charset="0"/>
                </a:rPr>
                <a:t>/b</a:t>
              </a:r>
              <a:r>
                <a:rPr lang="ko-KR" sz="1200">
                  <a:latin typeface="맑은 고딕" charset="0"/>
                  <a:ea typeface="맑은 고딕" charset="0"/>
                </a:rPr>
                <a:t>a</a:t>
              </a:r>
              <a:r>
                <a:rPr lang="ko-KR" sz="1200">
                  <a:latin typeface="맑은 고딕" charset="0"/>
                  <a:ea typeface="맑은 고딕" charset="0"/>
                </a:rPr>
                <a:t>s</a:t>
              </a:r>
              <a:r>
                <a:rPr lang="ko-KR" sz="1200">
                  <a:latin typeface="맑은 고딕" charset="0"/>
                  <a:ea typeface="맑은 고딕" charset="0"/>
                </a:rPr>
                <a:t>ket/write.do)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이동후 장바구니 리스트로 이동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11"/>
          <p:cNvSpPr>
            <a:spLocks/>
          </p:cNvSpPr>
          <p:nvPr/>
        </p:nvSpPr>
        <p:spPr>
          <a:xfrm rot="0">
            <a:off x="2299970" y="382524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1" name="도형 12"/>
          <p:cNvSpPr>
            <a:spLocks/>
          </p:cNvSpPr>
          <p:nvPr/>
        </p:nvSpPr>
        <p:spPr>
          <a:xfrm rot="0">
            <a:off x="3068320" y="295973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2" name="도형 13"/>
          <p:cNvSpPr>
            <a:spLocks/>
          </p:cNvSpPr>
          <p:nvPr/>
        </p:nvSpPr>
        <p:spPr>
          <a:xfrm rot="0">
            <a:off x="5550535" y="371602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도형 14"/>
          <p:cNvSpPr>
            <a:spLocks/>
          </p:cNvSpPr>
          <p:nvPr/>
        </p:nvSpPr>
        <p:spPr>
          <a:xfrm rot="0">
            <a:off x="4587240" y="473329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15" descr="C:/Users/park/AppData/Roaming/PolarisOffice/ETemp/10524_7427120/fImage121419577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" y="653415"/>
            <a:ext cx="7448550" cy="592137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포인트샵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리스트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9055" y="500570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7397115" y="547306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7556500" y="281940"/>
            <a:ext cx="4344035" cy="1016635"/>
            <a:chOff x="7556500" y="281940"/>
            <a:chExt cx="4344035" cy="101663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5250" cy="101727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검색의 키를 선택하여 검색 가능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구매일로 </a:t>
              </a:r>
              <a:r>
                <a:rPr lang="ko-KR" sz="1200">
                  <a:latin typeface="맑은 고딕" charset="0"/>
                  <a:ea typeface="맑은 고딕" charset="0"/>
                </a:rPr>
                <a:t>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카테</a:t>
              </a:r>
              <a:r>
                <a:rPr lang="ko-KR" sz="1200">
                  <a:latin typeface="맑은 고딕" charset="0"/>
                  <a:ea typeface="맑은 고딕" charset="0"/>
                </a:rPr>
                <a:t>고리 </a:t>
              </a:r>
              <a:r>
                <a:rPr lang="ko-KR" sz="1200">
                  <a:latin typeface="맑은 고딕" charset="0"/>
                  <a:ea typeface="맑은 고딕" charset="0"/>
                </a:rPr>
                <a:t>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상태 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720" cy="23685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>
            <a:off x="7562215" y="2128520"/>
            <a:ext cx="4357370" cy="2310130"/>
            <a:chOff x="7562215" y="2128520"/>
            <a:chExt cx="4357370" cy="231013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8002270" y="2128520"/>
              <a:ext cx="3917950" cy="231076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상품 번호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카테고리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상품코드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재고번호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6</a:t>
              </a:r>
              <a:r>
                <a:rPr lang="ko-KR" sz="1200">
                  <a:latin typeface="맑은 고딕" charset="0"/>
                  <a:ea typeface="맑은 고딕" charset="0"/>
                </a:rPr>
                <a:t>. 결제일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7</a:t>
              </a:r>
              <a:r>
                <a:rPr lang="ko-KR" sz="1200">
                  <a:latin typeface="맑은 고딕" charset="0"/>
                  <a:ea typeface="맑은 고딕" charset="0"/>
                </a:rPr>
                <a:t>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상태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8</a:t>
              </a:r>
              <a:r>
                <a:rPr lang="ko-KR" sz="1200">
                  <a:latin typeface="맑은 고딕" charset="0"/>
                  <a:ea typeface="맑은 고딕" charset="0"/>
                </a:rPr>
                <a:t>. 구매자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9</a:t>
              </a:r>
              <a:r>
                <a:rPr lang="ko-KR" sz="1200">
                  <a:latin typeface="맑은 고딕" charset="0"/>
                  <a:ea typeface="맑은 고딕" charset="0"/>
                </a:rPr>
                <a:t>. </a:t>
              </a:r>
              <a:r>
                <a:rPr lang="ko-KR" sz="1200">
                  <a:latin typeface="맑은 고딕" charset="0"/>
                  <a:ea typeface="맑은 고딕" charset="0"/>
                </a:rPr>
                <a:t>구매 </a:t>
              </a:r>
              <a:r>
                <a:rPr lang="ko-KR" sz="1200">
                  <a:latin typeface="맑은 고딕" charset="0"/>
                  <a:ea typeface="맑은 고딕" charset="0"/>
                </a:rPr>
                <a:t>포인트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62215" y="2172335"/>
              <a:ext cx="427990" cy="236855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>
            <a:off x="7636510" y="4272280"/>
            <a:ext cx="4344035" cy="1386840"/>
            <a:chOff x="7636510" y="4272280"/>
            <a:chExt cx="4344035" cy="138684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075930" y="4272280"/>
              <a:ext cx="3905250" cy="138747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해당 상품을 환불하고(pointshoporder/refund.do) 포인트샵 주문 관리 페이지로 돌아온다.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636510" y="4535170"/>
              <a:ext cx="426720" cy="49784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Rect 0"/>
          <p:cNvSpPr>
            <a:spLocks/>
          </p:cNvSpPr>
          <p:nvPr/>
        </p:nvSpPr>
        <p:spPr>
          <a:xfrm rot="0">
            <a:off x="628650" y="49682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1157605" y="500888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2229485" y="181356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983740" y="496570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3330575" y="500824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4491355" y="493077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P6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6" name="도형 8"/>
          <p:cNvSpPr>
            <a:spLocks/>
          </p:cNvSpPr>
          <p:nvPr/>
        </p:nvSpPr>
        <p:spPr>
          <a:xfrm rot="0">
            <a:off x="5334635" y="496379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7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7" name="도형 9"/>
          <p:cNvSpPr>
            <a:spLocks/>
          </p:cNvSpPr>
          <p:nvPr/>
        </p:nvSpPr>
        <p:spPr>
          <a:xfrm rot="0">
            <a:off x="5949950" y="493077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8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8" name="도형 10"/>
          <p:cNvSpPr>
            <a:spLocks/>
          </p:cNvSpPr>
          <p:nvPr/>
        </p:nvSpPr>
        <p:spPr>
          <a:xfrm rot="0">
            <a:off x="3329305" y="256540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0" name="도형 16"/>
          <p:cNvSpPr>
            <a:spLocks/>
          </p:cNvSpPr>
          <p:nvPr/>
        </p:nvSpPr>
        <p:spPr>
          <a:xfrm rot="0">
            <a:off x="6511290" y="48920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9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1" name="도형 17"/>
          <p:cNvSpPr>
            <a:spLocks/>
          </p:cNvSpPr>
          <p:nvPr/>
        </p:nvSpPr>
        <p:spPr>
          <a:xfrm rot="0">
            <a:off x="1358265" y="319024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2" name="도형 18"/>
          <p:cNvSpPr>
            <a:spLocks/>
          </p:cNvSpPr>
          <p:nvPr/>
        </p:nvSpPr>
        <p:spPr>
          <a:xfrm rot="0">
            <a:off x="5022850" y="331089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15" descr="C:/Users/park/AppData/Roaming/PolarisOffice/ETemp/19468_11546120/fImage1037993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670" y="636270"/>
            <a:ext cx="7260590" cy="575945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장바구니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리스트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2800350" y="202755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888740" y="267081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84195" y="536575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695700" y="202819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218180" y="267208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809365" y="319405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550410" y="371792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035" cy="647700"/>
            <a:chOff x="7556500" y="281940"/>
            <a:chExt cx="4344035" cy="647700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 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수량 </a:t>
              </a:r>
              <a:r>
                <a:rPr lang="ko-KR"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34910" y="1296035"/>
            <a:ext cx="4357370" cy="1386840"/>
            <a:chOff x="7534910" y="1296035"/>
            <a:chExt cx="4357370" cy="138684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74965" y="1296035"/>
              <a:ext cx="39173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</a:t>
              </a:r>
              <a:r>
                <a:rPr lang="ko-KR" sz="1200">
                  <a:latin typeface="맑은 고딕" charset="0"/>
                  <a:ea typeface="맑은 고딕" charset="0"/>
                </a:rPr>
                <a:t>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상품</a:t>
              </a:r>
              <a:r>
                <a:rPr lang="ko-KR" sz="1200">
                  <a:latin typeface="맑은 고딕" charset="0"/>
                  <a:ea typeface="맑은 고딕" charset="0"/>
                </a:rPr>
                <a:t>의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옵션 이름 </a:t>
              </a:r>
              <a:r>
                <a:rPr lang="ko-KR" sz="1200">
                  <a:latin typeface="맑은 고딕" charset="0"/>
                  <a:ea typeface="맑은 고딕" charset="0"/>
                </a:rPr>
                <a:t>리스트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 가격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34910" y="1339850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57770" y="3950335"/>
            <a:ext cx="4344035" cy="647700"/>
            <a:chOff x="7557770" y="3950335"/>
            <a:chExt cx="4344035" cy="64770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7997190" y="3950335"/>
              <a:ext cx="3904615" cy="64770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장바구니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등록</a:t>
              </a:r>
              <a:r>
                <a:rPr lang="ko-KR" sz="1200">
                  <a:latin typeface="맑은 고딕" charset="0"/>
                  <a:ea typeface="맑은 고딕" charset="0"/>
                </a:rPr>
                <a:t>폼(/b</a:t>
              </a:r>
              <a:r>
                <a:rPr lang="ko-KR" sz="1200">
                  <a:latin typeface="맑은 고딕" charset="0"/>
                  <a:ea typeface="맑은 고딕" charset="0"/>
                </a:rPr>
                <a:t>asket/</a:t>
              </a:r>
              <a:r>
                <a:rPr lang="ko-KR" sz="1200">
                  <a:latin typeface="맑은 고딕" charset="0"/>
                  <a:ea typeface="맑은 고딕" charset="0"/>
                </a:rPr>
                <a:t>u</a:t>
              </a:r>
              <a:r>
                <a:rPr lang="ko-KR" sz="1200">
                  <a:latin typeface="맑은 고딕" charset="0"/>
                  <a:ea typeface="맑은 고딕" charset="0"/>
                </a:rPr>
                <a:t>pdate.do)</a:t>
              </a:r>
              <a:r>
                <a:rPr lang="ko-KR" sz="1200">
                  <a:latin typeface="맑은 고딕" charset="0"/>
                  <a:ea typeface="맑은 고딕" charset="0"/>
                </a:rPr>
                <a:t>으로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57770" y="3994150"/>
              <a:ext cx="426085" cy="23622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16"/>
          <p:cNvSpPr>
            <a:spLocks/>
          </p:cNvSpPr>
          <p:nvPr/>
        </p:nvSpPr>
        <p:spPr>
          <a:xfrm rot="0">
            <a:off x="3040380" y="373888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17" descr="C:/Users/park/AppData/Roaming/PolarisOffice/ETemp/19468_11546120/fImage156262396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760" y="522605"/>
            <a:ext cx="6888480" cy="608584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리스트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924050" y="175006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632835" y="48260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997200" y="265493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257300" y="218059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419475" y="194818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869055" y="234505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045710" y="2232025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035" cy="462915"/>
            <a:chOff x="7556500" y="281940"/>
            <a:chExt cx="4344035" cy="46291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46291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이름,주문 날짜,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상태를 입</a:t>
              </a:r>
              <a:r>
                <a:rPr lang="ko-KR" sz="1200">
                  <a:latin typeface="맑은 고딕" charset="0"/>
                  <a:ea typeface="맑은 고딕" charset="0"/>
                </a:rPr>
                <a:t>력하여 </a:t>
              </a:r>
              <a:r>
                <a:rPr lang="ko-KR" sz="1200">
                  <a:latin typeface="맑은 고딕" charset="0"/>
                  <a:ea typeface="맑은 고딕" charset="0"/>
                </a:rPr>
                <a:t>검색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34910" y="1296035"/>
            <a:ext cx="4357370" cy="1386840"/>
            <a:chOff x="7534910" y="1296035"/>
            <a:chExt cx="4357370" cy="138684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74965" y="1296035"/>
              <a:ext cx="3917315" cy="13868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상태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구매일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</a:t>
              </a:r>
              <a:r>
                <a:rPr lang="ko-KR" sz="1200">
                  <a:latin typeface="맑은 고딕" charset="0"/>
                  <a:ea typeface="맑은 고딕" charset="0"/>
                </a:rPr>
                <a:t>옵션 </a:t>
              </a:r>
              <a:r>
                <a:rPr lang="ko-KR" sz="1200">
                  <a:latin typeface="맑은 고딕" charset="0"/>
                  <a:ea typeface="맑은 고딕" charset="0"/>
                </a:rPr>
                <a:t>이름,수</a:t>
              </a:r>
              <a:r>
                <a:rPr lang="ko-KR" sz="1200">
                  <a:latin typeface="맑은 고딕" charset="0"/>
                  <a:ea typeface="맑은 고딕" charset="0"/>
                </a:rPr>
                <a:t>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34910" y="1339850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44620"/>
            <a:ext cx="4269740" cy="1906905"/>
            <a:chOff x="7595235" y="3944620"/>
            <a:chExt cx="4269740" cy="190690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6480" cy="190690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</a:t>
              </a:r>
              <a:r>
                <a:rPr lang="ko-KR" sz="1200">
                  <a:latin typeface="맑은 고딕" charset="0"/>
                  <a:ea typeface="맑은 고딕" charset="0"/>
                </a:rPr>
                <a:t>  주문 </a:t>
              </a:r>
              <a:r>
                <a:rPr lang="ko-KR" sz="1200">
                  <a:latin typeface="맑은 고딕" charset="0"/>
                  <a:ea typeface="맑은 고딕" charset="0"/>
                </a:rPr>
                <a:t>상세보기</a:t>
              </a:r>
              <a:r>
                <a:rPr lang="ko-KR" sz="1200">
                  <a:latin typeface="맑은 고딕" charset="0"/>
                  <a:ea typeface="맑은 고딕" charset="0"/>
                </a:rPr>
                <a:t>(/o</a:t>
              </a:r>
              <a:r>
                <a:rPr lang="ko-KR" sz="1200">
                  <a:latin typeface="맑은 고딕" charset="0"/>
                  <a:ea typeface="맑은 고딕" charset="0"/>
                </a:rPr>
                <a:t>rder/</a:t>
              </a:r>
              <a:r>
                <a:rPr lang="ko-KR" sz="1200">
                  <a:latin typeface="맑은 고딕" charset="0"/>
                  <a:ea typeface="맑은 고딕" charset="0"/>
                </a:rPr>
                <a:t>v</a:t>
              </a:r>
              <a:r>
                <a:rPr lang="ko-KR" sz="1200">
                  <a:latin typeface="맑은 고딕" charset="0"/>
                  <a:ea typeface="맑은 고딕" charset="0"/>
                </a:rPr>
                <a:t>iew.do)</a:t>
              </a:r>
              <a:r>
                <a:rPr lang="ko-KR" sz="1200">
                  <a:latin typeface="맑은 고딕" charset="0"/>
                  <a:ea typeface="맑은 고딕" charset="0"/>
                </a:rPr>
                <a:t>으로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취소 요청하는 모달 등</a:t>
              </a:r>
              <a:r>
                <a:rPr lang="ko-KR" sz="1200">
                  <a:latin typeface="맑은 고딕" charset="0"/>
                  <a:ea typeface="맑은 고딕" charset="0"/>
                </a:rPr>
                <a:t>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주문의 상태를 변경(</a:t>
              </a:r>
              <a:r>
                <a:rPr lang="ko-KR" sz="1200">
                  <a:latin typeface="맑은 고딕" charset="0"/>
                  <a:ea typeface="맑은 고딕" charset="0"/>
                </a:rPr>
                <a:t>/o</a:t>
              </a:r>
              <a:r>
                <a:rPr lang="ko-KR" sz="1200">
                  <a:latin typeface="맑은 고딕" charset="0"/>
                  <a:ea typeface="맑은 고딕" charset="0"/>
                </a:rPr>
                <a:t>rder/status</a:t>
              </a:r>
              <a:r>
                <a:rPr lang="ko-KR" sz="1200">
                  <a:latin typeface="맑은 고딕" charset="0"/>
                  <a:ea typeface="맑은 고딕" charset="0"/>
                </a:rPr>
                <a:t>U</a:t>
              </a:r>
              <a:r>
                <a:rPr lang="ko-KR" sz="1200">
                  <a:latin typeface="맑은 고딕" charset="0"/>
                  <a:ea typeface="맑은 고딕" charset="0"/>
                </a:rPr>
                <a:t>pdate.do)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이동후 주문 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클릭시 리뷰 쓰기</a:t>
              </a:r>
              <a:r>
                <a:rPr lang="ko-KR" sz="1200">
                  <a:latin typeface="맑은 고딕" charset="0"/>
                  <a:ea typeface="맑은 고딕" charset="0"/>
                </a:rPr>
                <a:t>(/r</a:t>
              </a:r>
              <a:r>
                <a:rPr lang="ko-KR" sz="1200">
                  <a:latin typeface="맑은 고딕" charset="0"/>
                  <a:ea typeface="맑은 고딕" charset="0"/>
                </a:rPr>
                <a:t>evie</a:t>
              </a:r>
              <a:r>
                <a:rPr lang="ko-KR" sz="1200">
                  <a:latin typeface="맑은 고딕" charset="0"/>
                  <a:ea typeface="맑은 고딕" charset="0"/>
                </a:rPr>
                <a:t>w</a:t>
              </a:r>
              <a:r>
                <a:rPr lang="ko-KR" sz="1200">
                  <a:latin typeface="맑은 고딕" charset="0"/>
                  <a:ea typeface="맑은 고딕" charset="0"/>
                </a:rPr>
                <a:t>/write.do)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59435" cy="27876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도형 18"/>
          <p:cNvSpPr>
            <a:spLocks/>
          </p:cNvSpPr>
          <p:nvPr/>
        </p:nvSpPr>
        <p:spPr>
          <a:xfrm rot="0">
            <a:off x="3314065" y="324358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도형 19"/>
          <p:cNvSpPr>
            <a:spLocks/>
          </p:cNvSpPr>
          <p:nvPr/>
        </p:nvSpPr>
        <p:spPr>
          <a:xfrm rot="0">
            <a:off x="4446270" y="324358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도형 20"/>
          <p:cNvSpPr>
            <a:spLocks/>
          </p:cNvSpPr>
          <p:nvPr/>
        </p:nvSpPr>
        <p:spPr>
          <a:xfrm rot="0">
            <a:off x="4315460" y="607377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6" descr="C:/Users/park/AppData/Roaming/PolarisOffice/ETemp/6744_19213712/fImage123835397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2420" y="704215"/>
            <a:ext cx="7139940" cy="569531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상세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보기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2225675" y="95250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835910" y="331152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188210" y="174498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782320" y="19837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84225" y="26314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5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3542030" y="235712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6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>
          <a:xfrm>
            <a:off x="7552690" y="561975"/>
            <a:ext cx="4357370" cy="2494915"/>
            <a:chOff x="7552690" y="561975"/>
            <a:chExt cx="4357370" cy="249491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2745" y="561975"/>
              <a:ext cx="3917950" cy="249555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결제일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번호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판매자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상품 </a:t>
              </a:r>
              <a:r>
                <a:rPr lang="ko-KR" sz="1200">
                  <a:latin typeface="맑은 고딕" charset="0"/>
                  <a:ea typeface="맑은 고딕" charset="0"/>
                </a:rPr>
                <a:t>상태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5.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이미지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6. 상품 이름,상품 옵션,수량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7.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금</a:t>
              </a:r>
              <a:r>
                <a:rPr lang="ko-KR" sz="1200">
                  <a:latin typeface="맑은 고딕" charset="0"/>
                  <a:ea typeface="맑은 고딕" charset="0"/>
                </a:rPr>
                <a:t>액,</a:t>
              </a:r>
              <a:r>
                <a:rPr lang="ko-KR" sz="1200">
                  <a:latin typeface="맑은 고딕" charset="0"/>
                  <a:ea typeface="맑은 고딕" charset="0"/>
                </a:rPr>
                <a:t>배송비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8. 배송 주</a:t>
              </a:r>
              <a:r>
                <a:rPr lang="ko-KR" sz="1200">
                  <a:latin typeface="맑은 고딕" charset="0"/>
                  <a:ea typeface="맑은 고딕" charset="0"/>
                </a:rPr>
                <a:t>소,</a:t>
              </a:r>
              <a:r>
                <a:rPr lang="ko-KR" sz="1200">
                  <a:latin typeface="맑은 고딕" charset="0"/>
                  <a:ea typeface="맑은 고딕" charset="0"/>
                </a:rPr>
                <a:t>배송 메모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9.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주문 금액</a:t>
              </a:r>
              <a:r>
                <a:rPr lang="ko-KR" sz="1200">
                  <a:latin typeface="맑은 고딕" charset="0"/>
                  <a:ea typeface="맑은 고딕" charset="0"/>
                </a:rPr>
                <a:t>,상품 </a:t>
              </a:r>
              <a:r>
                <a:rPr lang="ko-KR" sz="1200">
                  <a:latin typeface="맑은 고딕" charset="0"/>
                  <a:ea typeface="맑은 고딕" charset="0"/>
                </a:rPr>
                <a:t>금액,할인 금액,배송비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10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 결제 방법, 결제 상세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11. 적</a:t>
              </a:r>
              <a:r>
                <a:rPr lang="ko-KR" sz="1200">
                  <a:latin typeface="맑은 고딕" charset="0"/>
                  <a:ea typeface="맑은 고딕" charset="0"/>
                </a:rPr>
                <a:t>립금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2690" y="605790"/>
              <a:ext cx="427990" cy="236855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>
            <a:off x="7595235" y="3944620"/>
            <a:ext cx="4269740" cy="1906905"/>
            <a:chOff x="7595235" y="3944620"/>
            <a:chExt cx="4269740" cy="190690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115" cy="19075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</a:t>
              </a:r>
              <a:r>
                <a:rPr lang="ko-KR" sz="1200">
                  <a:latin typeface="맑은 고딕" charset="0"/>
                  <a:ea typeface="맑은 고딕" charset="0"/>
                </a:rPr>
                <a:t>. 클릭시 취소 요청하는 모달 등장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</a:t>
              </a:r>
              <a:r>
                <a:rPr lang="ko-KR" sz="1200">
                  <a:latin typeface="맑은 고딕" charset="0"/>
                  <a:ea typeface="맑은 고딕" charset="0"/>
                </a:rPr>
                <a:t>. 클릭시 주문의 상태를 변경(/order/statusUpdate.do)로 이동후 주문 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클릭시 해당 판매자한테 메시지를 보낸다.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</a:t>
              </a:r>
              <a:r>
                <a:rPr lang="ko-KR" sz="1200">
                  <a:latin typeface="맑은 고딕" charset="0"/>
                  <a:ea typeface="맑은 고딕" charset="0"/>
                </a:rPr>
                <a:t>변경 모달이 </a:t>
              </a:r>
              <a:r>
                <a:rPr lang="ko-KR" sz="1200">
                  <a:latin typeface="맑은 고딕" charset="0"/>
                  <a:ea typeface="맑은 고딕" charset="0"/>
                </a:rPr>
                <a:t>등장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070" cy="27940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Rect 0"/>
          <p:cNvSpPr>
            <a:spLocks/>
          </p:cNvSpPr>
          <p:nvPr/>
        </p:nvSpPr>
        <p:spPr>
          <a:xfrm rot="0">
            <a:off x="3988435" y="331533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5985510" y="150749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6039485" y="349631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6" name="도형 31"/>
          <p:cNvSpPr>
            <a:spLocks/>
          </p:cNvSpPr>
          <p:nvPr/>
        </p:nvSpPr>
        <p:spPr>
          <a:xfrm rot="0">
            <a:off x="1747520" y="127698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8" name="도형 3"/>
          <p:cNvSpPr>
            <a:spLocks/>
          </p:cNvSpPr>
          <p:nvPr/>
        </p:nvSpPr>
        <p:spPr>
          <a:xfrm rot="0">
            <a:off x="2390775" y="283464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7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9" name="도형 4"/>
          <p:cNvSpPr>
            <a:spLocks/>
          </p:cNvSpPr>
          <p:nvPr/>
        </p:nvSpPr>
        <p:spPr>
          <a:xfrm rot="0">
            <a:off x="1985010" y="373570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8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0" name="도형 5"/>
          <p:cNvSpPr>
            <a:spLocks/>
          </p:cNvSpPr>
          <p:nvPr/>
        </p:nvSpPr>
        <p:spPr>
          <a:xfrm rot="0">
            <a:off x="5546725" y="494728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9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2" name="도형 8"/>
          <p:cNvSpPr>
            <a:spLocks/>
          </p:cNvSpPr>
          <p:nvPr/>
        </p:nvSpPr>
        <p:spPr>
          <a:xfrm rot="0">
            <a:off x="2557780" y="545465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r>
              <a:rPr lang="ko-KR" sz="1200">
                <a:latin typeface="맑은 고딕" charset="0"/>
                <a:ea typeface="맑은 고딕" charset="0"/>
              </a:rPr>
              <a:t>0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3" name="도형 9"/>
          <p:cNvSpPr>
            <a:spLocks/>
          </p:cNvSpPr>
          <p:nvPr/>
        </p:nvSpPr>
        <p:spPr>
          <a:xfrm rot="0">
            <a:off x="5648325" y="607504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18" descr="C:/Users/park/AppData/Roaming/PolarisOffice/ETemp/6744_19213712/fImage12926056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5920" y="1181735"/>
            <a:ext cx="7130415" cy="437388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7505" cy="5067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취소,반품 </a:t>
            </a: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요청 모달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980180" y="3032125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4099560" y="399859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687945" y="1183005"/>
            <a:ext cx="4344670" cy="462915"/>
            <a:chOff x="7687945" y="1183005"/>
            <a:chExt cx="4344670" cy="46291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8127365" y="1183005"/>
              <a:ext cx="3905250" cy="46291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취소,반품 </a:t>
              </a:r>
              <a:r>
                <a:rPr lang="ko-KR" sz="1200">
                  <a:latin typeface="맑은 고딕" charset="0"/>
                  <a:ea typeface="맑은 고딕" charset="0"/>
                </a:rPr>
                <a:t>사유를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687945" y="1226820"/>
              <a:ext cx="426720" cy="23685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44620"/>
            <a:ext cx="4270375" cy="1907540"/>
            <a:chOff x="7595235" y="3944620"/>
            <a:chExt cx="4270375" cy="190754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115" cy="19075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상태가 </a:t>
              </a:r>
              <a:r>
                <a:rPr lang="ko-KR" sz="1200">
                  <a:latin typeface="맑은 고딕" charset="0"/>
                  <a:ea typeface="맑은 고딕" charset="0"/>
                </a:rPr>
                <a:t>취소,반품 </a:t>
              </a:r>
              <a:r>
                <a:rPr lang="ko-KR" sz="1200">
                  <a:latin typeface="맑은 고딕" charset="0"/>
                  <a:ea typeface="맑은 고딕" charset="0"/>
                </a:rPr>
                <a:t>요청</a:t>
              </a:r>
              <a:r>
                <a:rPr lang="ko-KR" sz="1200">
                  <a:latin typeface="맑은 고딕" charset="0"/>
                  <a:ea typeface="맑은 고딕" charset="0"/>
                </a:rPr>
                <a:t>으로 </a:t>
              </a:r>
              <a:r>
                <a:rPr lang="ko-KR" sz="1200">
                  <a:latin typeface="맑은 고딕" charset="0"/>
                  <a:ea typeface="맑은 고딕" charset="0"/>
                </a:rPr>
                <a:t>변경(</a:t>
              </a:r>
              <a:r>
                <a:rPr lang="ko-KR" sz="1200">
                  <a:latin typeface="맑은 고딕" charset="0"/>
                  <a:ea typeface="맑은 고딕" charset="0"/>
                </a:rPr>
                <a:t>/o</a:t>
              </a:r>
              <a:r>
                <a:rPr lang="ko-KR" sz="1200">
                  <a:latin typeface="맑은 고딕" charset="0"/>
                  <a:ea typeface="맑은 고딕" charset="0"/>
                </a:rPr>
                <a:t>rder/status</a:t>
              </a:r>
              <a:r>
                <a:rPr lang="ko-KR" sz="1200">
                  <a:latin typeface="맑은 고딕" charset="0"/>
                  <a:ea typeface="맑은 고딕" charset="0"/>
                </a:rPr>
                <a:t>U</a:t>
              </a:r>
              <a:r>
                <a:rPr lang="ko-KR" sz="1200">
                  <a:latin typeface="맑은 고딕" charset="0"/>
                  <a:ea typeface="맑은 고딕" charset="0"/>
                </a:rPr>
                <a:t>pdate.do)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이동후 주문 리스트로 돌아온다.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070" cy="27940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2" descr="C:/Users/park/AppData/Roaming/PolarisOffice/ETemp/19468_11546120/fImage12311745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020" y="647700"/>
            <a:ext cx="7297420" cy="587946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등록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924050" y="129286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3186430" y="1647825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5930900" y="1528445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461385" y="284988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6189980" y="442468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132070" y="5060950"/>
            <a:ext cx="478155" cy="236220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035" cy="832485"/>
            <a:chOff x="7556500" y="281940"/>
            <a:chExt cx="4344035" cy="83248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4615" cy="83248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</a:t>
              </a:r>
              <a:r>
                <a:rPr lang="ko-KR" sz="1200">
                  <a:latin typeface="맑은 고딕" charset="0"/>
                  <a:ea typeface="맑은 고딕" charset="0"/>
                </a:rPr>
                <a:t> 배송 </a:t>
              </a:r>
              <a:r>
                <a:rPr lang="ko-KR" sz="1200">
                  <a:latin typeface="맑은 고딕" charset="0"/>
                  <a:ea typeface="맑은 고딕" charset="0"/>
                </a:rPr>
                <a:t>메모 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쿠폰 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결제 방법 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085" cy="236220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51420" y="1579245"/>
            <a:ext cx="4357370" cy="1463675"/>
            <a:chOff x="7551420" y="1579245"/>
            <a:chExt cx="4357370" cy="146367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1475" y="1579245"/>
              <a:ext cx="3917315" cy="146367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기본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정보 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상품 </a:t>
              </a:r>
              <a:r>
                <a:rPr lang="ko-KR" sz="1200">
                  <a:latin typeface="맑은 고딕" charset="0"/>
                  <a:ea typeface="맑은 고딕" charset="0"/>
                </a:rPr>
                <a:t>이름,상품 </a:t>
              </a:r>
              <a:r>
                <a:rPr lang="ko-KR" sz="1200">
                  <a:latin typeface="맑은 고딕" charset="0"/>
                  <a:ea typeface="맑은 고딕" charset="0"/>
                </a:rPr>
                <a:t>옵션,</a:t>
              </a:r>
              <a:r>
                <a:rPr lang="ko-KR" sz="1200">
                  <a:latin typeface="맑은 고딕" charset="0"/>
                  <a:ea typeface="맑은 고딕" charset="0"/>
                </a:rPr>
                <a:t>상품 수량,상품 가격 출력</a:t>
              </a:r>
              <a:r>
                <a:rPr lang="ko-KR" sz="1200">
                  <a:latin typeface="맑은 고딕" charset="0"/>
                  <a:ea typeface="맑은 고딕" charset="0"/>
                </a:rPr>
                <a:t>,배송비 </a:t>
              </a:r>
              <a:r>
                <a:rPr lang="ko-KR" sz="1200">
                  <a:latin typeface="맑은 고딕" charset="0"/>
                  <a:ea typeface="맑은 고딕" charset="0"/>
                </a:rPr>
                <a:t>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총 </a:t>
              </a:r>
              <a:r>
                <a:rPr lang="ko-KR" sz="1200">
                  <a:latin typeface="맑은 고딕" charset="0"/>
                  <a:ea typeface="맑은 고딕" charset="0"/>
                </a:rPr>
                <a:t>주문 금액 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4. </a:t>
              </a:r>
              <a:r>
                <a:rPr lang="ko-KR" sz="1200">
                  <a:latin typeface="맑은 고딕" charset="0"/>
                  <a:ea typeface="맑은 고딕" charset="0"/>
                </a:rPr>
                <a:t>적립금 </a:t>
              </a:r>
              <a:r>
                <a:rPr lang="ko-KR" sz="1200">
                  <a:latin typeface="맑은 고딕" charset="0"/>
                  <a:ea typeface="맑은 고딕" charset="0"/>
                </a:rPr>
                <a:t>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1420" y="1623060"/>
              <a:ext cx="427355" cy="236220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44620"/>
            <a:ext cx="4269740" cy="1906905"/>
            <a:chOff x="7595235" y="3944620"/>
            <a:chExt cx="4269740" cy="190690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6480" cy="190690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리스트 모달 등장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주문을 </a:t>
              </a:r>
              <a:r>
                <a:rPr lang="ko-KR" sz="1200">
                  <a:latin typeface="맑은 고딕" charset="0"/>
                  <a:ea typeface="맑은 고딕" charset="0"/>
                </a:rPr>
                <a:t>등록</a:t>
              </a:r>
              <a:r>
                <a:rPr lang="ko-KR" sz="1200">
                  <a:latin typeface="맑은 고딕" charset="0"/>
                  <a:ea typeface="맑은 고딕" charset="0"/>
                </a:rPr>
                <a:t>하고</a:t>
              </a:r>
              <a:r>
                <a:rPr lang="ko-KR" sz="1200">
                  <a:latin typeface="맑은 고딕" charset="0"/>
                  <a:ea typeface="맑은 고딕" charset="0"/>
                </a:rPr>
                <a:t>(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order/write.do)</a:t>
              </a: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주문 </a:t>
              </a:r>
              <a:r>
                <a:rPr lang="ko-KR" sz="1200">
                  <a:latin typeface="맑은 고딕" charset="0"/>
                  <a:ea typeface="맑은 고딕" charset="0"/>
                </a:rPr>
                <a:t>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r>
                <a:rPr lang="ko-KR" sz="1200">
                  <a:latin typeface="맑은 고딕" charset="0"/>
                  <a:ea typeface="맑은 고딕" charset="0"/>
                </a:rPr>
                <a:t>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59435" cy="278765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Rect 0"/>
          <p:cNvSpPr>
            <a:spLocks/>
          </p:cNvSpPr>
          <p:nvPr/>
        </p:nvSpPr>
        <p:spPr>
          <a:xfrm rot="0">
            <a:off x="4053840" y="6041390"/>
            <a:ext cx="478155" cy="236220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6" name="도형 34"/>
          <p:cNvSpPr>
            <a:spLocks/>
          </p:cNvSpPr>
          <p:nvPr/>
        </p:nvSpPr>
        <p:spPr>
          <a:xfrm rot="0">
            <a:off x="3388995" y="358648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7" name="도형 35"/>
          <p:cNvSpPr>
            <a:spLocks/>
          </p:cNvSpPr>
          <p:nvPr/>
        </p:nvSpPr>
        <p:spPr>
          <a:xfrm rot="0">
            <a:off x="1920240" y="5857240"/>
            <a:ext cx="478155" cy="236220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2" descr="C:/Users/park/AppData/Roaming/PolarisOffice/ETemp/10524_7427120/fImage78744564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" y="1216025"/>
            <a:ext cx="7270750" cy="475297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7505" cy="5067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등록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2771775" y="224091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937895" y="1605915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188710" y="255016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7556500" y="281940"/>
            <a:ext cx="4344670" cy="832485"/>
            <a:chOff x="7556500" y="281940"/>
            <a:chExt cx="4344670" cy="832485"/>
          </a:xfrm>
        </p:grpSpPr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7995920" y="281940"/>
              <a:ext cx="3905250" cy="832485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I.</a:t>
              </a:r>
              <a:r>
                <a:rPr sz="1200">
                  <a:latin typeface="맑은 고딕" charset="0"/>
                  <a:ea typeface="맑은 고딕" charset="0"/>
                </a:rPr>
                <a:t>입력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결제 </a:t>
              </a:r>
              <a:r>
                <a:rPr lang="ko-KR" sz="1200">
                  <a:latin typeface="맑은 고딕" charset="0"/>
                  <a:ea typeface="맑은 고딕" charset="0"/>
                </a:rPr>
                <a:t>방법 </a:t>
              </a:r>
              <a:r>
                <a:rPr lang="ko-KR" sz="1200">
                  <a:latin typeface="맑은 고딕" charset="0"/>
                  <a:ea typeface="맑은 고딕" charset="0"/>
                </a:rPr>
                <a:t>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카드 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할부 </a:t>
              </a:r>
              <a:r>
                <a:rPr lang="ko-KR" sz="1200">
                  <a:latin typeface="맑은 고딕" charset="0"/>
                  <a:ea typeface="맑은 고딕" charset="0"/>
                </a:rPr>
                <a:t>선택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>
              <a:spLocks/>
            </p:cNvSpPr>
            <p:nvPr/>
          </p:nvSpPr>
          <p:spPr>
            <a:xfrm rot="0">
              <a:off x="7556500" y="325755"/>
              <a:ext cx="426720" cy="236855"/>
            </a:xfrm>
            <a:prstGeom prst="roundRect"/>
            <a:solidFill>
              <a:schemeClr val="accent2"/>
            </a:solidFill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7551420" y="1579245"/>
            <a:ext cx="4358005" cy="1464310"/>
            <a:chOff x="7551420" y="1579245"/>
            <a:chExt cx="4358005" cy="1464310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1475" y="1579245"/>
              <a:ext cx="3917950" cy="146431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카드 </a:t>
              </a:r>
              <a:r>
                <a:rPr lang="ko-KR" sz="1200">
                  <a:latin typeface="맑은 고딕" charset="0"/>
                  <a:ea typeface="맑은 고딕" charset="0"/>
                </a:rPr>
                <a:t>정보 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1420" y="1623060"/>
              <a:ext cx="427990" cy="236855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 rot="0">
            <a:off x="7595235" y="3944620"/>
            <a:ext cx="4270375" cy="1907540"/>
            <a:chOff x="7595235" y="3944620"/>
            <a:chExt cx="4270375" cy="190754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115" cy="19075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카드 </a:t>
              </a:r>
              <a:r>
                <a:rPr lang="ko-KR" sz="1200">
                  <a:latin typeface="맑은 고딕" charset="0"/>
                  <a:ea typeface="맑은 고딕" charset="0"/>
                </a:rPr>
                <a:t>등록 모</a:t>
              </a:r>
              <a:r>
                <a:rPr lang="ko-KR" sz="1200">
                  <a:latin typeface="맑은 고딕" charset="0"/>
                  <a:ea typeface="맑은 고딕" charset="0"/>
                </a:rPr>
                <a:t>달 등장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카드 </a:t>
              </a:r>
              <a:r>
                <a:rPr lang="ko-KR" sz="1200">
                  <a:latin typeface="맑은 고딕" charset="0"/>
                  <a:ea typeface="맑은 고딕" charset="0"/>
                </a:rPr>
                <a:t>삭제(</a:t>
              </a:r>
              <a:r>
                <a:rPr lang="ko-KR" sz="1200">
                  <a:latin typeface="맑은 고딕" charset="0"/>
                  <a:ea typeface="맑은 고딕" charset="0"/>
                </a:rPr>
                <a:t>/b</a:t>
              </a:r>
              <a:r>
                <a:rPr lang="ko-KR" sz="1200">
                  <a:latin typeface="맑은 고딕" charset="0"/>
                  <a:ea typeface="맑은 고딕" charset="0"/>
                </a:rPr>
                <a:t>eetpay/delete.do)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070" cy="27940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Rect 0"/>
          <p:cNvSpPr>
            <a:spLocks/>
          </p:cNvSpPr>
          <p:nvPr/>
        </p:nvSpPr>
        <p:spPr>
          <a:xfrm rot="0">
            <a:off x="2190115" y="328231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3589020" y="2707005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2905125" y="4382770"/>
            <a:ext cx="478790" cy="236855"/>
          </a:xfrm>
          <a:prstGeom prst="roundRect"/>
          <a:solidFill>
            <a:schemeClr val="accent2"/>
          </a:solidFill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I3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1655" y="1022985"/>
            <a:ext cx="6649085" cy="5356860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20980" y="94615"/>
            <a:ext cx="10516870" cy="5060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j-cs"/>
              </a:rPr>
              <a:t>주문 배송지 리스트</a:t>
            </a:r>
            <a:endParaRPr lang="ko-KR" altLang="en-US" sz="18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69645" y="202057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354445" y="2560320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L1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820545" y="2444115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004185" y="2867660"/>
            <a:ext cx="478790" cy="236855"/>
          </a:xfrm>
          <a:prstGeom prst="roundRect"/>
          <a:ln w="12700" cap="flat" cmpd="sng">
            <a:solidFill>
              <a:srgbClr val="5B9BD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P3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>
          <a:xfrm>
            <a:off x="7551420" y="1579245"/>
            <a:ext cx="4357370" cy="1463675"/>
            <a:chOff x="7551420" y="1579245"/>
            <a:chExt cx="4357370" cy="1463675"/>
          </a:xfrm>
        </p:grpSpPr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7991475" y="1579245"/>
              <a:ext cx="3917950" cy="146431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P.출력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배송지명,받는 </a:t>
              </a:r>
              <a:r>
                <a:rPr lang="ko-KR" sz="1200">
                  <a:latin typeface="맑은 고딕" charset="0"/>
                  <a:ea typeface="맑은 고딕" charset="0"/>
                </a:rPr>
                <a:t>사람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받는 </a:t>
              </a:r>
              <a:r>
                <a:rPr lang="ko-KR" sz="1200">
                  <a:latin typeface="맑은 고딕" charset="0"/>
                  <a:ea typeface="맑은 고딕" charset="0"/>
                </a:rPr>
                <a:t>사람 연락처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</a:t>
              </a:r>
              <a:r>
                <a:rPr lang="ko-KR" sz="1200">
                  <a:latin typeface="맑은 고딕" charset="0"/>
                  <a:ea typeface="맑은 고딕" charset="0"/>
                </a:rPr>
                <a:t>주소,</a:t>
              </a:r>
              <a:r>
                <a:rPr lang="ko-KR" sz="1200">
                  <a:latin typeface="맑은 고딕" charset="0"/>
                  <a:ea typeface="맑은 고딕" charset="0"/>
                </a:rPr>
                <a:t>우</a:t>
              </a:r>
              <a:r>
                <a:rPr lang="ko-KR" sz="1200">
                  <a:latin typeface="맑은 고딕" charset="0"/>
                  <a:ea typeface="맑은 고딕" charset="0"/>
                </a:rPr>
                <a:t>편번호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0">
              <a:off x="7551420" y="1623060"/>
              <a:ext cx="427990" cy="236855"/>
            </a:xfrm>
            <a:prstGeom prst="roundRect"/>
            <a:solidFill>
              <a:schemeClr val="accent1"/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Group 5"/>
          <p:cNvGrpSpPr>
            <a:grpSpLocks/>
          </p:cNvGrpSpPr>
          <p:nvPr/>
        </p:nvGrpSpPr>
        <p:grpSpPr>
          <a:xfrm>
            <a:off x="7595235" y="3944620"/>
            <a:ext cx="4269740" cy="1906905"/>
            <a:chOff x="7595235" y="3944620"/>
            <a:chExt cx="4269740" cy="190690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8278495" y="3944620"/>
              <a:ext cx="3587115" cy="1907540"/>
            </a:xfrm>
            <a:prstGeom prst="rect"/>
            <a:noFill/>
            <a:ln>
              <a:noFill/>
              <a:prstDash/>
            </a:ln>
          </p:spPr>
          <p:txBody>
            <a:bodyPr wrap="square" lIns="89535" tIns="46355" rIns="89535" bIns="46355" numCol="1" vert="horz" anchor="t">
              <a:noAutofit/>
            </a:bodyPr>
            <a:lstStyle/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L. 링크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1. 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선택된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배송지로 변경</a:t>
              </a:r>
              <a:r>
                <a:rPr lang="ko-KR" sz="1200">
                  <a:latin typeface="맑은 고딕" charset="0"/>
                  <a:ea typeface="맑은 고딕" charset="0"/>
                </a:rPr>
                <a:t>(상세보기에서는 </a:t>
              </a:r>
              <a:r>
                <a:rPr lang="ko-KR" sz="1200">
                  <a:latin typeface="맑은 고딕" charset="0"/>
                  <a:ea typeface="맑은 고딕" charset="0"/>
                </a:rPr>
                <a:t>/</a:t>
              </a:r>
              <a:r>
                <a:rPr lang="ko-KR" sz="1200">
                  <a:latin typeface="맑은 고딕" charset="0"/>
                  <a:ea typeface="맑은 고딕" charset="0"/>
                </a:rPr>
                <a:t>o</a:t>
              </a:r>
              <a:r>
                <a:rPr lang="ko-KR" sz="1200">
                  <a:latin typeface="맑은 고딕" charset="0"/>
                  <a:ea typeface="맑은 고딕" charset="0"/>
                </a:rPr>
                <a:t>rder/dlvyupdate.do)된다.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2. </a:t>
              </a:r>
              <a:r>
                <a:rPr lang="ko-KR" sz="1200">
                  <a:latin typeface="맑은 고딕" charset="0"/>
                  <a:ea typeface="맑은 고딕" charset="0"/>
                </a:rPr>
                <a:t>클릭시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등록 폼(</a:t>
              </a:r>
              <a:r>
                <a:rPr lang="ko-KR" sz="1200">
                  <a:latin typeface="맑은 고딕" charset="0"/>
                  <a:ea typeface="맑은 고딕" charset="0"/>
                </a:rPr>
                <a:t>/d</a:t>
              </a:r>
              <a:r>
                <a:rPr lang="ko-KR" sz="1200">
                  <a:latin typeface="맑은 고딕" charset="0"/>
                  <a:ea typeface="맑은 고딕" charset="0"/>
                </a:rPr>
                <a:t>lvy/</a:t>
              </a:r>
              <a:r>
                <a:rPr lang="ko-KR" sz="1200">
                  <a:latin typeface="맑은 고딕" charset="0"/>
                  <a:ea typeface="맑은 고딕" charset="0"/>
                </a:rPr>
                <a:t>w</a:t>
              </a:r>
              <a:r>
                <a:rPr lang="ko-KR" sz="1200">
                  <a:latin typeface="맑은 고딕" charset="0"/>
                  <a:ea typeface="맑은 고딕" charset="0"/>
                </a:rPr>
                <a:t>r</a:t>
              </a:r>
              <a:r>
                <a:rPr lang="ko-KR" sz="1200">
                  <a:latin typeface="맑은 고딕" charset="0"/>
                  <a:ea typeface="맑은 고딕" charset="0"/>
                </a:rPr>
                <a:t>i</a:t>
              </a:r>
              <a:r>
                <a:rPr lang="ko-KR" sz="1200">
                  <a:latin typeface="맑은 고딕" charset="0"/>
                  <a:ea typeface="맑은 고딕" charset="0"/>
                </a:rPr>
                <a:t>teForm.do 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</a:t>
              </a:r>
              <a:r>
                <a:rPr lang="ko-KR" sz="1200">
                  <a:latin typeface="맑은 고딕" charset="0"/>
                  <a:ea typeface="맑은 고딕" charset="0"/>
                </a:rPr>
                <a:t>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3. 클릭시 배송지 수정 폼(</a:t>
              </a:r>
              <a:r>
                <a:rPr lang="ko-KR" sz="1200">
                  <a:latin typeface="맑은 고딕" charset="0"/>
                  <a:ea typeface="맑은 고딕" charset="0"/>
                </a:rPr>
                <a:t>/d</a:t>
              </a:r>
              <a:r>
                <a:rPr lang="ko-KR" sz="1200">
                  <a:latin typeface="맑은 고딕" charset="0"/>
                  <a:ea typeface="맑은 고딕" charset="0"/>
                </a:rPr>
                <a:t>lvy/</a:t>
              </a:r>
              <a:r>
                <a:rPr lang="ko-KR" sz="1200">
                  <a:latin typeface="맑은 고딕" charset="0"/>
                  <a:ea typeface="맑은 고딕" charset="0"/>
                </a:rPr>
                <a:t>u</a:t>
              </a:r>
              <a:r>
                <a:rPr lang="ko-KR" sz="1200">
                  <a:latin typeface="맑은 고딕" charset="0"/>
                  <a:ea typeface="맑은 고딕" charset="0"/>
                </a:rPr>
                <a:t>pdateForm.do )</a:t>
              </a:r>
              <a:r>
                <a:rPr lang="ko-KR" sz="1200">
                  <a:latin typeface="맑은 고딕" charset="0"/>
                  <a:ea typeface="맑은 고딕" charset="0"/>
                </a:rPr>
                <a:t>로 </a:t>
              </a:r>
              <a:r>
                <a:rPr lang="ko-KR" sz="1200">
                  <a:latin typeface="맑은 고딕" charset="0"/>
                  <a:ea typeface="맑은 고딕" charset="0"/>
                </a:rPr>
                <a:t>이동한다.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4</a:t>
              </a:r>
              <a:r>
                <a:rPr lang="ko-KR" sz="1200">
                  <a:latin typeface="맑은 고딕" charset="0"/>
                  <a:ea typeface="맑은 고딕" charset="0"/>
                </a:rPr>
                <a:t>. 클릭시 배송지가 삭제(</a:t>
              </a:r>
              <a:r>
                <a:rPr lang="ko-KR" sz="1200">
                  <a:latin typeface="맑은 고딕" charset="0"/>
                  <a:ea typeface="맑은 고딕" charset="0"/>
                </a:rPr>
                <a:t>/d</a:t>
              </a:r>
              <a:r>
                <a:rPr lang="ko-KR" sz="1200">
                  <a:latin typeface="맑은 고딕" charset="0"/>
                  <a:ea typeface="맑은 고딕" charset="0"/>
                </a:rPr>
                <a:t>lvy/</a:t>
              </a:r>
              <a:r>
                <a:rPr lang="ko-KR" sz="1200">
                  <a:latin typeface="맑은 고딕" charset="0"/>
                  <a:ea typeface="맑은 고딕" charset="0"/>
                </a:rPr>
                <a:t>d</a:t>
              </a:r>
              <a:r>
                <a:rPr lang="ko-KR" sz="1200">
                  <a:latin typeface="맑은 고딕" charset="0"/>
                  <a:ea typeface="맑은 고딕" charset="0"/>
                </a:rPr>
                <a:t>elete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r>
                <a:rPr lang="ko-KR" sz="1200">
                  <a:latin typeface="맑은 고딕" charset="0"/>
                  <a:ea typeface="맑은 고딕" charset="0"/>
                </a:rPr>
                <a:t>do )</a:t>
              </a:r>
              <a:r>
                <a:rPr lang="ko-KR" sz="1200">
                  <a:latin typeface="맑은 고딕" charset="0"/>
                  <a:ea typeface="맑은 고딕" charset="0"/>
                </a:rPr>
                <a:t>되고 </a:t>
              </a:r>
              <a:r>
                <a:rPr lang="ko-KR" sz="1200">
                  <a:latin typeface="맑은 고딕" charset="0"/>
                  <a:ea typeface="맑은 고딕" charset="0"/>
                </a:rPr>
                <a:t>배송지 리스트로 </a:t>
              </a:r>
              <a:r>
                <a:rPr lang="ko-KR" sz="1200">
                  <a:latin typeface="맑은 고딕" charset="0"/>
                  <a:ea typeface="맑은 고딕" charset="0"/>
                </a:rPr>
                <a:t>돌아온다</a:t>
              </a:r>
              <a:r>
                <a:rPr lang="ko-KR" sz="1200">
                  <a:latin typeface="맑은 고딕" charset="0"/>
                  <a:ea typeface="맑은 고딕" charset="0"/>
                </a:rPr>
                <a:t>.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     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r>
                <a:rPr lang="ko-KR" sz="1200">
                  <a:latin typeface="맑은 고딕" charset="0"/>
                  <a:ea typeface="맑은 고딕" charset="0"/>
                </a:rPr>
                <a:t>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buFontTx/>
                <a:buNone/>
              </a:pP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7595235" y="4016375"/>
              <a:ext cx="560070" cy="279400"/>
            </a:xfrm>
            <a:prstGeom prst="roundRect"/>
            <a:solidFill>
              <a:schemeClr val="accent4"/>
            </a:solidFill>
            <a:ln w="12700" cap="flat" cmpd="sng">
              <a:solidFill>
                <a:schemeClr val="accent4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도형 13"/>
          <p:cNvSpPr>
            <a:spLocks/>
          </p:cNvSpPr>
          <p:nvPr/>
        </p:nvSpPr>
        <p:spPr>
          <a:xfrm rot="0">
            <a:off x="4170680" y="140906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2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2" name="도형 14"/>
          <p:cNvSpPr>
            <a:spLocks/>
          </p:cNvSpPr>
          <p:nvPr/>
        </p:nvSpPr>
        <p:spPr>
          <a:xfrm rot="0">
            <a:off x="734695" y="318706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3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3" name="도형 15"/>
          <p:cNvSpPr>
            <a:spLocks/>
          </p:cNvSpPr>
          <p:nvPr/>
        </p:nvSpPr>
        <p:spPr>
          <a:xfrm rot="0">
            <a:off x="1313180" y="3222625"/>
            <a:ext cx="478790" cy="236855"/>
          </a:xfrm>
          <a:prstGeom prst="roundRect">
            <a:avLst>
              <a:gd name="adj" fmla="val 12695"/>
            </a:avLst>
          </a:prstGeom>
          <a:solidFill>
            <a:schemeClr val="accent4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L</a:t>
            </a:r>
            <a:r>
              <a:rPr lang="ko-KR" sz="1200">
                <a:latin typeface="맑은 고딕" charset="0"/>
                <a:ea typeface="맑은 고딕" charset="0"/>
              </a:rPr>
              <a:t>4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vici vidi</cp:lastModifiedBy>
  <dc:title>PowerPoint 프레젠테이션</dc:title>
  <cp:version>10.105.228.52576</cp:version>
</cp:coreProperties>
</file>